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d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46" d="100"/>
          <a:sy n="46" d="100"/>
        </p:scale>
        <p:origin x="7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4-25T22:24:05.808" idx="1">
    <p:pos x="5760" y="9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82841-356A-4CFF-8EB5-C4705AC8CAD3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040AF-4DE7-4032-9A14-38DEF7ED084D}">
      <dgm:prSet phldrT="[Text]" custT="1"/>
      <dgm:spPr>
        <a:solidFill>
          <a:srgbClr val="92D050"/>
        </a:solidFill>
      </dgm:spPr>
      <dgm:t>
        <a:bodyPr/>
        <a:lstStyle/>
        <a:p>
          <a:r>
            <a:rPr lang="mn-M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Байгууллагын нийт  албан хаагчид  албан хэрэг хөтлөлттэй холбоотой журмыг дагаж мөрдөх үүрэгтэй</a:t>
          </a:r>
          <a:endParaRPr lang="en-US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B30360-07BA-42E1-A323-2A10456689BB}" type="parTrans" cxnId="{17BE65C7-02BD-4D55-BED3-FC3BB1B2C2AA}">
      <dgm:prSet/>
      <dgm:spPr/>
      <dgm:t>
        <a:bodyPr/>
        <a:lstStyle/>
        <a:p>
          <a:endParaRPr lang="en-US"/>
        </a:p>
      </dgm:t>
    </dgm:pt>
    <dgm:pt modelId="{AAE61E9F-5097-4F6D-80C9-57BA012EE2FA}" type="sibTrans" cxnId="{17BE65C7-02BD-4D55-BED3-FC3BB1B2C2AA}">
      <dgm:prSet/>
      <dgm:spPr/>
      <dgm:t>
        <a:bodyPr/>
        <a:lstStyle/>
        <a:p>
          <a:endParaRPr lang="en-US"/>
        </a:p>
      </dgm:t>
    </dgm:pt>
    <dgm:pt modelId="{74506052-8DBE-4EE2-B8C3-448FEFBBAF1D}">
      <dgm:prSet phldrT="[Text]" custT="1"/>
      <dgm:spPr/>
      <dgm:t>
        <a:bodyPr/>
        <a:lstStyle/>
        <a:p>
          <a:r>
            <a:rPr lang="mn-M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Удирдлагын үйл ажиллагааг баримтжуулах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A10D06-31B5-46CA-9F5F-DD4A381A4EC4}" type="parTrans" cxnId="{99D1411B-4951-424F-A87C-03C3DCC311C7}">
      <dgm:prSet/>
      <dgm:spPr/>
      <dgm:t>
        <a:bodyPr/>
        <a:lstStyle/>
        <a:p>
          <a:endParaRPr lang="en-US"/>
        </a:p>
      </dgm:t>
    </dgm:pt>
    <dgm:pt modelId="{2D125DE8-F143-49CE-88E4-86EAF22CC463}" type="sibTrans" cxnId="{99D1411B-4951-424F-A87C-03C3DCC311C7}">
      <dgm:prSet/>
      <dgm:spPr/>
      <dgm:t>
        <a:bodyPr/>
        <a:lstStyle/>
        <a:p>
          <a:endParaRPr lang="en-US"/>
        </a:p>
      </dgm:t>
    </dgm:pt>
    <dgm:pt modelId="{943A74EB-CCB4-48D1-BFC9-D348D3032098}">
      <dgm:prSet phldrT="[Text]" custT="1"/>
      <dgm:spPr/>
      <dgm:t>
        <a:bodyPr/>
        <a:lstStyle/>
        <a:p>
          <a:r>
            <a:rPr lang="mn-M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Албан бичиг баримтыг эмхлэн бүрдүүлэх </a:t>
          </a:r>
          <a:endParaRPr lang="en-US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789F03-39B6-4C5F-8AB5-6BC3F30127FD}" type="parTrans" cxnId="{E359E287-8DEF-468C-9739-CF18C1D44DE2}">
      <dgm:prSet/>
      <dgm:spPr/>
      <dgm:t>
        <a:bodyPr/>
        <a:lstStyle/>
        <a:p>
          <a:endParaRPr lang="en-US"/>
        </a:p>
      </dgm:t>
    </dgm:pt>
    <dgm:pt modelId="{13A7463A-57EC-44FC-9EFD-BBC641E2D301}" type="sibTrans" cxnId="{E359E287-8DEF-468C-9739-CF18C1D44DE2}">
      <dgm:prSet/>
      <dgm:spPr/>
      <dgm:t>
        <a:bodyPr/>
        <a:lstStyle/>
        <a:p>
          <a:endParaRPr lang="en-US"/>
        </a:p>
      </dgm:t>
    </dgm:pt>
    <dgm:pt modelId="{A05414E4-FE7F-4591-9C42-3F6D5BC6FF50}">
      <dgm:prSet phldrT="[Text]"/>
      <dgm:spPr/>
      <dgm:t>
        <a:bodyPr/>
        <a:lstStyle/>
        <a:p>
          <a:r>
            <a:rPr lang="mn-MN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Өөрийн үйл ажиллагааны явцад үүссэн баримтыг хадгалах </a:t>
          </a:r>
          <a:endParaRPr lang="en-US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A83039-B688-4DCE-9841-FC69C65A8841}" type="parTrans" cxnId="{AF272B34-8134-41B8-8875-611C75F067E7}">
      <dgm:prSet/>
      <dgm:spPr/>
      <dgm:t>
        <a:bodyPr/>
        <a:lstStyle/>
        <a:p>
          <a:endParaRPr lang="en-US"/>
        </a:p>
      </dgm:t>
    </dgm:pt>
    <dgm:pt modelId="{6B246BEE-87B4-43C8-BB3E-DDB25681DC3A}" type="sibTrans" cxnId="{AF272B34-8134-41B8-8875-611C75F067E7}">
      <dgm:prSet/>
      <dgm:spPr/>
      <dgm:t>
        <a:bodyPr/>
        <a:lstStyle/>
        <a:p>
          <a:endParaRPr lang="en-US"/>
        </a:p>
      </dgm:t>
    </dgm:pt>
    <dgm:pt modelId="{80ADC0F2-B7CD-4E7C-B2C0-FAA3C7DCA73E}">
      <dgm:prSet phldrT="[Text]" custT="1"/>
      <dgm:spPr/>
      <dgm:t>
        <a:bodyPr/>
        <a:lstStyle/>
        <a:p>
          <a:r>
            <a:rPr lang="mn-M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Баримт бичигтэй ажиллах ажлыг зохион байгуулах дэг, горим 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A7D0A9-3F75-45FD-8B67-7F46A7DBDF08}" type="parTrans" cxnId="{47E08D34-1E3C-4AC7-8318-C767EA899563}">
      <dgm:prSet/>
      <dgm:spPr/>
      <dgm:t>
        <a:bodyPr/>
        <a:lstStyle/>
        <a:p>
          <a:endParaRPr lang="en-US"/>
        </a:p>
      </dgm:t>
    </dgm:pt>
    <dgm:pt modelId="{179A4664-B8D4-4AEE-BFBF-29486C41CAA7}" type="sibTrans" cxnId="{47E08D34-1E3C-4AC7-8318-C767EA899563}">
      <dgm:prSet/>
      <dgm:spPr/>
      <dgm:t>
        <a:bodyPr/>
        <a:lstStyle/>
        <a:p>
          <a:endParaRPr lang="en-US"/>
        </a:p>
      </dgm:t>
    </dgm:pt>
    <dgm:pt modelId="{115A8BA6-0FE7-4403-B70A-D7780F5D9746}">
      <dgm:prSet phldrT="[Text]" custT="1"/>
      <dgm:spPr/>
      <dgm:t>
        <a:bodyPr/>
        <a:lstStyle/>
        <a:p>
          <a:r>
            <a:rPr lang="mn-M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Ашиглах </a:t>
          </a:r>
          <a:r>
            <a:rPr lang="mn-MN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DD026B-7259-4BCB-A9CD-87E84476EBB6}" type="parTrans" cxnId="{4AA4AD59-F9C8-4DFB-9550-A55FF7E734D5}">
      <dgm:prSet/>
      <dgm:spPr/>
      <dgm:t>
        <a:bodyPr/>
        <a:lstStyle/>
        <a:p>
          <a:endParaRPr lang="en-US"/>
        </a:p>
      </dgm:t>
    </dgm:pt>
    <dgm:pt modelId="{6EA978BE-BDC3-4562-A60B-AAB808348D58}" type="sibTrans" cxnId="{4AA4AD59-F9C8-4DFB-9550-A55FF7E734D5}">
      <dgm:prSet/>
      <dgm:spPr/>
      <dgm:t>
        <a:bodyPr/>
        <a:lstStyle/>
        <a:p>
          <a:endParaRPr lang="en-US"/>
        </a:p>
      </dgm:t>
    </dgm:pt>
    <dgm:pt modelId="{2FD5BB88-56E6-43AB-80D5-25DCE68C8B07}" type="pres">
      <dgm:prSet presAssocID="{33F82841-356A-4CFF-8EB5-C4705AC8CAD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71A1F-6CAE-4B5E-8A78-01EC41EC90E8}" type="pres">
      <dgm:prSet presAssocID="{33F82841-356A-4CFF-8EB5-C4705AC8CAD3}" presName="hierFlow" presStyleCnt="0"/>
      <dgm:spPr/>
    </dgm:pt>
    <dgm:pt modelId="{B646C40A-640E-49B7-84EE-6BF662A03447}" type="pres">
      <dgm:prSet presAssocID="{33F82841-356A-4CFF-8EB5-C4705AC8CAD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A6D33F-D43D-4E10-ABE2-A1F4483329AC}" type="pres">
      <dgm:prSet presAssocID="{6BB040AF-4DE7-4032-9A14-38DEF7ED084D}" presName="Name14" presStyleCnt="0"/>
      <dgm:spPr/>
    </dgm:pt>
    <dgm:pt modelId="{96DEC98E-9667-4157-B68E-21A1EA9D6095}" type="pres">
      <dgm:prSet presAssocID="{6BB040AF-4DE7-4032-9A14-38DEF7ED084D}" presName="level1Shape" presStyleLbl="node0" presStyleIdx="0" presStyleCnt="1" custScaleX="339504" custScaleY="68497" custLinFactNeighborX="-19845" custLinFactNeighborY="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8E27E-97D7-47F9-AB64-34C6FF5F02E0}" type="pres">
      <dgm:prSet presAssocID="{6BB040AF-4DE7-4032-9A14-38DEF7ED084D}" presName="hierChild2" presStyleCnt="0"/>
      <dgm:spPr/>
    </dgm:pt>
    <dgm:pt modelId="{CEDC6060-414F-4435-A00C-65434FDA110C}" type="pres">
      <dgm:prSet presAssocID="{72A10D06-31B5-46CA-9F5F-DD4A381A4EC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FD5A16E6-0EF6-483E-A3AE-5BE90885E25F}" type="pres">
      <dgm:prSet presAssocID="{74506052-8DBE-4EE2-B8C3-448FEFBBAF1D}" presName="Name21" presStyleCnt="0"/>
      <dgm:spPr/>
    </dgm:pt>
    <dgm:pt modelId="{CEE2E3BF-679D-40DB-B1C0-22B211C9C645}" type="pres">
      <dgm:prSet presAssocID="{74506052-8DBE-4EE2-B8C3-448FEFBBAF1D}" presName="level2Shape" presStyleLbl="node2" presStyleIdx="0" presStyleCnt="2" custScaleX="177966" custScaleY="143004"/>
      <dgm:spPr/>
      <dgm:t>
        <a:bodyPr/>
        <a:lstStyle/>
        <a:p>
          <a:endParaRPr lang="en-US"/>
        </a:p>
      </dgm:t>
    </dgm:pt>
    <dgm:pt modelId="{B8DB6210-0773-4CD3-9FA7-E388FAC91CCE}" type="pres">
      <dgm:prSet presAssocID="{74506052-8DBE-4EE2-B8C3-448FEFBBAF1D}" presName="hierChild3" presStyleCnt="0"/>
      <dgm:spPr/>
    </dgm:pt>
    <dgm:pt modelId="{15878B8F-4EE8-40C3-A23D-45A6F914B76E}" type="pres">
      <dgm:prSet presAssocID="{B6789F03-39B6-4C5F-8AB5-6BC3F30127FD}" presName="Name19" presStyleLbl="parChTrans1D3" presStyleIdx="0" presStyleCnt="3"/>
      <dgm:spPr/>
      <dgm:t>
        <a:bodyPr/>
        <a:lstStyle/>
        <a:p>
          <a:endParaRPr lang="en-US"/>
        </a:p>
      </dgm:t>
    </dgm:pt>
    <dgm:pt modelId="{D538281D-DAD1-4C9D-ABEF-3772705F4B3F}" type="pres">
      <dgm:prSet presAssocID="{943A74EB-CCB4-48D1-BFC9-D348D3032098}" presName="Name21" presStyleCnt="0"/>
      <dgm:spPr/>
    </dgm:pt>
    <dgm:pt modelId="{2A47E8BC-BAEA-47B5-9C39-B57D3C43FB1B}" type="pres">
      <dgm:prSet presAssocID="{943A74EB-CCB4-48D1-BFC9-D348D3032098}" presName="level2Shape" presStyleLbl="node3" presStyleIdx="0" presStyleCnt="3" custScaleY="111840"/>
      <dgm:spPr/>
      <dgm:t>
        <a:bodyPr/>
        <a:lstStyle/>
        <a:p>
          <a:endParaRPr lang="en-US"/>
        </a:p>
      </dgm:t>
    </dgm:pt>
    <dgm:pt modelId="{65EF6FF3-1D1A-4F74-BA95-BE3EF1AC348C}" type="pres">
      <dgm:prSet presAssocID="{943A74EB-CCB4-48D1-BFC9-D348D3032098}" presName="hierChild3" presStyleCnt="0"/>
      <dgm:spPr/>
    </dgm:pt>
    <dgm:pt modelId="{14BBCCB3-9DFF-42D7-A9DF-02948E168002}" type="pres">
      <dgm:prSet presAssocID="{8AA83039-B688-4DCE-9841-FC69C65A8841}" presName="Name19" presStyleLbl="parChTrans1D3" presStyleIdx="1" presStyleCnt="3"/>
      <dgm:spPr/>
      <dgm:t>
        <a:bodyPr/>
        <a:lstStyle/>
        <a:p>
          <a:endParaRPr lang="en-US"/>
        </a:p>
      </dgm:t>
    </dgm:pt>
    <dgm:pt modelId="{DEB94800-DCAB-477F-9522-352888448AC7}" type="pres">
      <dgm:prSet presAssocID="{A05414E4-FE7F-4591-9C42-3F6D5BC6FF50}" presName="Name21" presStyleCnt="0"/>
      <dgm:spPr/>
    </dgm:pt>
    <dgm:pt modelId="{A501E7BA-F447-4D1F-B1D8-1841188A9DAD}" type="pres">
      <dgm:prSet presAssocID="{A05414E4-FE7F-4591-9C42-3F6D5BC6FF50}" presName="level2Shape" presStyleLbl="node3" presStyleIdx="1" presStyleCnt="3" custScaleY="133477"/>
      <dgm:spPr/>
      <dgm:t>
        <a:bodyPr/>
        <a:lstStyle/>
        <a:p>
          <a:endParaRPr lang="en-US"/>
        </a:p>
      </dgm:t>
    </dgm:pt>
    <dgm:pt modelId="{57F32D19-5816-41D7-839E-294E93B6B0FA}" type="pres">
      <dgm:prSet presAssocID="{A05414E4-FE7F-4591-9C42-3F6D5BC6FF50}" presName="hierChild3" presStyleCnt="0"/>
      <dgm:spPr/>
    </dgm:pt>
    <dgm:pt modelId="{74D83412-A890-4560-89CA-777EB88BD2B7}" type="pres">
      <dgm:prSet presAssocID="{43A7D0A9-3F75-45FD-8B67-7F46A7DBDF0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392D719-FF02-4B4A-969D-C1665C68B1A0}" type="pres">
      <dgm:prSet presAssocID="{80ADC0F2-B7CD-4E7C-B2C0-FAA3C7DCA73E}" presName="Name21" presStyleCnt="0"/>
      <dgm:spPr/>
    </dgm:pt>
    <dgm:pt modelId="{E42BDE45-313E-44C0-871A-03F10FCB2013}" type="pres">
      <dgm:prSet presAssocID="{80ADC0F2-B7CD-4E7C-B2C0-FAA3C7DCA73E}" presName="level2Shape" presStyleLbl="node2" presStyleIdx="1" presStyleCnt="2" custScaleX="138334" custScaleY="131508"/>
      <dgm:spPr/>
      <dgm:t>
        <a:bodyPr/>
        <a:lstStyle/>
        <a:p>
          <a:endParaRPr lang="en-US"/>
        </a:p>
      </dgm:t>
    </dgm:pt>
    <dgm:pt modelId="{62870AED-3ABA-409C-8996-A84D37BED9BD}" type="pres">
      <dgm:prSet presAssocID="{80ADC0F2-B7CD-4E7C-B2C0-FAA3C7DCA73E}" presName="hierChild3" presStyleCnt="0"/>
      <dgm:spPr/>
    </dgm:pt>
    <dgm:pt modelId="{9037288F-DDA3-4E3B-86D0-8EAE1BC8A778}" type="pres">
      <dgm:prSet presAssocID="{DDDD026B-7259-4BCB-A9CD-87E84476EBB6}" presName="Name19" presStyleLbl="parChTrans1D3" presStyleIdx="2" presStyleCnt="3"/>
      <dgm:spPr/>
      <dgm:t>
        <a:bodyPr/>
        <a:lstStyle/>
        <a:p>
          <a:endParaRPr lang="en-US"/>
        </a:p>
      </dgm:t>
    </dgm:pt>
    <dgm:pt modelId="{9401C96A-A708-40FD-A396-03035F27D577}" type="pres">
      <dgm:prSet presAssocID="{115A8BA6-0FE7-4403-B70A-D7780F5D9746}" presName="Name21" presStyleCnt="0"/>
      <dgm:spPr/>
    </dgm:pt>
    <dgm:pt modelId="{746DB132-5043-4AFD-A7E7-32B45FAD17DF}" type="pres">
      <dgm:prSet presAssocID="{115A8BA6-0FE7-4403-B70A-D7780F5D9746}" presName="level2Shape" presStyleLbl="node3" presStyleIdx="2" presStyleCnt="3" custLinFactNeighborX="-657" custLinFactNeighborY="14357"/>
      <dgm:spPr/>
      <dgm:t>
        <a:bodyPr/>
        <a:lstStyle/>
        <a:p>
          <a:endParaRPr lang="en-US"/>
        </a:p>
      </dgm:t>
    </dgm:pt>
    <dgm:pt modelId="{D4B8770A-D4D4-43D0-A5C6-6CC54B47FA37}" type="pres">
      <dgm:prSet presAssocID="{115A8BA6-0FE7-4403-B70A-D7780F5D9746}" presName="hierChild3" presStyleCnt="0"/>
      <dgm:spPr/>
    </dgm:pt>
    <dgm:pt modelId="{23221386-D299-40A4-B7E3-1BCEFDB15AFE}" type="pres">
      <dgm:prSet presAssocID="{33F82841-356A-4CFF-8EB5-C4705AC8CAD3}" presName="bgShapesFlow" presStyleCnt="0"/>
      <dgm:spPr/>
    </dgm:pt>
  </dgm:ptLst>
  <dgm:cxnLst>
    <dgm:cxn modelId="{58073055-B104-4E9E-B8F8-134A61D064FB}" type="presOf" srcId="{43A7D0A9-3F75-45FD-8B67-7F46A7DBDF08}" destId="{74D83412-A890-4560-89CA-777EB88BD2B7}" srcOrd="0" destOrd="0" presId="urn:microsoft.com/office/officeart/2005/8/layout/hierarchy6"/>
    <dgm:cxn modelId="{4AA4AD59-F9C8-4DFB-9550-A55FF7E734D5}" srcId="{80ADC0F2-B7CD-4E7C-B2C0-FAA3C7DCA73E}" destId="{115A8BA6-0FE7-4403-B70A-D7780F5D9746}" srcOrd="0" destOrd="0" parTransId="{DDDD026B-7259-4BCB-A9CD-87E84476EBB6}" sibTransId="{6EA978BE-BDC3-4562-A60B-AAB808348D58}"/>
    <dgm:cxn modelId="{9DF779F3-4C12-4FD3-8E85-E489C79580CD}" type="presOf" srcId="{115A8BA6-0FE7-4403-B70A-D7780F5D9746}" destId="{746DB132-5043-4AFD-A7E7-32B45FAD17DF}" srcOrd="0" destOrd="0" presId="urn:microsoft.com/office/officeart/2005/8/layout/hierarchy6"/>
    <dgm:cxn modelId="{81818978-5796-4C2F-A8B2-0AD94F00E405}" type="presOf" srcId="{80ADC0F2-B7CD-4E7C-B2C0-FAA3C7DCA73E}" destId="{E42BDE45-313E-44C0-871A-03F10FCB2013}" srcOrd="0" destOrd="0" presId="urn:microsoft.com/office/officeart/2005/8/layout/hierarchy6"/>
    <dgm:cxn modelId="{AF272B34-8134-41B8-8875-611C75F067E7}" srcId="{74506052-8DBE-4EE2-B8C3-448FEFBBAF1D}" destId="{A05414E4-FE7F-4591-9C42-3F6D5BC6FF50}" srcOrd="1" destOrd="0" parTransId="{8AA83039-B688-4DCE-9841-FC69C65A8841}" sibTransId="{6B246BEE-87B4-43C8-BB3E-DDB25681DC3A}"/>
    <dgm:cxn modelId="{19469CB6-77B4-4D75-BC2D-F865FA1148D1}" type="presOf" srcId="{8AA83039-B688-4DCE-9841-FC69C65A8841}" destId="{14BBCCB3-9DFF-42D7-A9DF-02948E168002}" srcOrd="0" destOrd="0" presId="urn:microsoft.com/office/officeart/2005/8/layout/hierarchy6"/>
    <dgm:cxn modelId="{76F72E79-7EAD-4460-A0E7-54D9F630DECF}" type="presOf" srcId="{33F82841-356A-4CFF-8EB5-C4705AC8CAD3}" destId="{2FD5BB88-56E6-43AB-80D5-25DCE68C8B07}" srcOrd="0" destOrd="0" presId="urn:microsoft.com/office/officeart/2005/8/layout/hierarchy6"/>
    <dgm:cxn modelId="{34D481DF-988B-44B3-852B-2984C6447BA3}" type="presOf" srcId="{74506052-8DBE-4EE2-B8C3-448FEFBBAF1D}" destId="{CEE2E3BF-679D-40DB-B1C0-22B211C9C645}" srcOrd="0" destOrd="0" presId="urn:microsoft.com/office/officeart/2005/8/layout/hierarchy6"/>
    <dgm:cxn modelId="{79587708-F6BE-4DD2-A4FF-D616ABB4DBC1}" type="presOf" srcId="{B6789F03-39B6-4C5F-8AB5-6BC3F30127FD}" destId="{15878B8F-4EE8-40C3-A23D-45A6F914B76E}" srcOrd="0" destOrd="0" presId="urn:microsoft.com/office/officeart/2005/8/layout/hierarchy6"/>
    <dgm:cxn modelId="{58FB0B21-9755-4CB1-8EBE-8BB21017A236}" type="presOf" srcId="{6BB040AF-4DE7-4032-9A14-38DEF7ED084D}" destId="{96DEC98E-9667-4157-B68E-21A1EA9D6095}" srcOrd="0" destOrd="0" presId="urn:microsoft.com/office/officeart/2005/8/layout/hierarchy6"/>
    <dgm:cxn modelId="{87E250BF-7692-4794-AFFC-BBE98473F1A7}" type="presOf" srcId="{DDDD026B-7259-4BCB-A9CD-87E84476EBB6}" destId="{9037288F-DDA3-4E3B-86D0-8EAE1BC8A778}" srcOrd="0" destOrd="0" presId="urn:microsoft.com/office/officeart/2005/8/layout/hierarchy6"/>
    <dgm:cxn modelId="{E359E287-8DEF-468C-9739-CF18C1D44DE2}" srcId="{74506052-8DBE-4EE2-B8C3-448FEFBBAF1D}" destId="{943A74EB-CCB4-48D1-BFC9-D348D3032098}" srcOrd="0" destOrd="0" parTransId="{B6789F03-39B6-4C5F-8AB5-6BC3F30127FD}" sibTransId="{13A7463A-57EC-44FC-9EFD-BBC641E2D301}"/>
    <dgm:cxn modelId="{47E08D34-1E3C-4AC7-8318-C767EA899563}" srcId="{6BB040AF-4DE7-4032-9A14-38DEF7ED084D}" destId="{80ADC0F2-B7CD-4E7C-B2C0-FAA3C7DCA73E}" srcOrd="1" destOrd="0" parTransId="{43A7D0A9-3F75-45FD-8B67-7F46A7DBDF08}" sibTransId="{179A4664-B8D4-4AEE-BFBF-29486C41CAA7}"/>
    <dgm:cxn modelId="{3B459812-E91B-4CE4-B196-503E7E922124}" type="presOf" srcId="{72A10D06-31B5-46CA-9F5F-DD4A381A4EC4}" destId="{CEDC6060-414F-4435-A00C-65434FDA110C}" srcOrd="0" destOrd="0" presId="urn:microsoft.com/office/officeart/2005/8/layout/hierarchy6"/>
    <dgm:cxn modelId="{E022CF21-B9E3-4B9E-99C8-F68BC9431BCF}" type="presOf" srcId="{943A74EB-CCB4-48D1-BFC9-D348D3032098}" destId="{2A47E8BC-BAEA-47B5-9C39-B57D3C43FB1B}" srcOrd="0" destOrd="0" presId="urn:microsoft.com/office/officeart/2005/8/layout/hierarchy6"/>
    <dgm:cxn modelId="{99D1411B-4951-424F-A87C-03C3DCC311C7}" srcId="{6BB040AF-4DE7-4032-9A14-38DEF7ED084D}" destId="{74506052-8DBE-4EE2-B8C3-448FEFBBAF1D}" srcOrd="0" destOrd="0" parTransId="{72A10D06-31B5-46CA-9F5F-DD4A381A4EC4}" sibTransId="{2D125DE8-F143-49CE-88E4-86EAF22CC463}"/>
    <dgm:cxn modelId="{17BE65C7-02BD-4D55-BED3-FC3BB1B2C2AA}" srcId="{33F82841-356A-4CFF-8EB5-C4705AC8CAD3}" destId="{6BB040AF-4DE7-4032-9A14-38DEF7ED084D}" srcOrd="0" destOrd="0" parTransId="{0BB30360-07BA-42E1-A323-2A10456689BB}" sibTransId="{AAE61E9F-5097-4F6D-80C9-57BA012EE2FA}"/>
    <dgm:cxn modelId="{6A14F839-1DDD-457F-A904-726F5D078C9C}" type="presOf" srcId="{A05414E4-FE7F-4591-9C42-3F6D5BC6FF50}" destId="{A501E7BA-F447-4D1F-B1D8-1841188A9DAD}" srcOrd="0" destOrd="0" presId="urn:microsoft.com/office/officeart/2005/8/layout/hierarchy6"/>
    <dgm:cxn modelId="{E8E6926B-7836-4DB4-A57C-DA6282C8D9AE}" type="presParOf" srcId="{2FD5BB88-56E6-43AB-80D5-25DCE68C8B07}" destId="{93471A1F-6CAE-4B5E-8A78-01EC41EC90E8}" srcOrd="0" destOrd="0" presId="urn:microsoft.com/office/officeart/2005/8/layout/hierarchy6"/>
    <dgm:cxn modelId="{3079BB5F-D224-4746-8BC9-4F2FBEE80B43}" type="presParOf" srcId="{93471A1F-6CAE-4B5E-8A78-01EC41EC90E8}" destId="{B646C40A-640E-49B7-84EE-6BF662A03447}" srcOrd="0" destOrd="0" presId="urn:microsoft.com/office/officeart/2005/8/layout/hierarchy6"/>
    <dgm:cxn modelId="{9F284E73-550D-4952-B183-0CC6AB41C9EB}" type="presParOf" srcId="{B646C40A-640E-49B7-84EE-6BF662A03447}" destId="{48A6D33F-D43D-4E10-ABE2-A1F4483329AC}" srcOrd="0" destOrd="0" presId="urn:microsoft.com/office/officeart/2005/8/layout/hierarchy6"/>
    <dgm:cxn modelId="{868D0836-E493-4748-9EFA-212DE5F58650}" type="presParOf" srcId="{48A6D33F-D43D-4E10-ABE2-A1F4483329AC}" destId="{96DEC98E-9667-4157-B68E-21A1EA9D6095}" srcOrd="0" destOrd="0" presId="urn:microsoft.com/office/officeart/2005/8/layout/hierarchy6"/>
    <dgm:cxn modelId="{04D4CD27-B662-4DD6-8678-68D4ADF4C559}" type="presParOf" srcId="{48A6D33F-D43D-4E10-ABE2-A1F4483329AC}" destId="{E0A8E27E-97D7-47F9-AB64-34C6FF5F02E0}" srcOrd="1" destOrd="0" presId="urn:microsoft.com/office/officeart/2005/8/layout/hierarchy6"/>
    <dgm:cxn modelId="{0C41A1B3-4E1C-4CDC-B120-534D21D91360}" type="presParOf" srcId="{E0A8E27E-97D7-47F9-AB64-34C6FF5F02E0}" destId="{CEDC6060-414F-4435-A00C-65434FDA110C}" srcOrd="0" destOrd="0" presId="urn:microsoft.com/office/officeart/2005/8/layout/hierarchy6"/>
    <dgm:cxn modelId="{1E294B48-A6D1-4AD9-BB12-9D99CAACBB92}" type="presParOf" srcId="{E0A8E27E-97D7-47F9-AB64-34C6FF5F02E0}" destId="{FD5A16E6-0EF6-483E-A3AE-5BE90885E25F}" srcOrd="1" destOrd="0" presId="urn:microsoft.com/office/officeart/2005/8/layout/hierarchy6"/>
    <dgm:cxn modelId="{D4357FF3-ABEB-47D6-AA44-20C879D9C27B}" type="presParOf" srcId="{FD5A16E6-0EF6-483E-A3AE-5BE90885E25F}" destId="{CEE2E3BF-679D-40DB-B1C0-22B211C9C645}" srcOrd="0" destOrd="0" presId="urn:microsoft.com/office/officeart/2005/8/layout/hierarchy6"/>
    <dgm:cxn modelId="{40725C2D-A979-43E2-A1D2-C8DAC6FF4455}" type="presParOf" srcId="{FD5A16E6-0EF6-483E-A3AE-5BE90885E25F}" destId="{B8DB6210-0773-4CD3-9FA7-E388FAC91CCE}" srcOrd="1" destOrd="0" presId="urn:microsoft.com/office/officeart/2005/8/layout/hierarchy6"/>
    <dgm:cxn modelId="{A04A6D85-0AE3-4CC0-92B6-DF52AF1A99B5}" type="presParOf" srcId="{B8DB6210-0773-4CD3-9FA7-E388FAC91CCE}" destId="{15878B8F-4EE8-40C3-A23D-45A6F914B76E}" srcOrd="0" destOrd="0" presId="urn:microsoft.com/office/officeart/2005/8/layout/hierarchy6"/>
    <dgm:cxn modelId="{F0E93C50-4F50-45DB-9D6C-58C8232CA8F4}" type="presParOf" srcId="{B8DB6210-0773-4CD3-9FA7-E388FAC91CCE}" destId="{D538281D-DAD1-4C9D-ABEF-3772705F4B3F}" srcOrd="1" destOrd="0" presId="urn:microsoft.com/office/officeart/2005/8/layout/hierarchy6"/>
    <dgm:cxn modelId="{628E7246-F0CB-4807-8159-DDC03E9C9437}" type="presParOf" srcId="{D538281D-DAD1-4C9D-ABEF-3772705F4B3F}" destId="{2A47E8BC-BAEA-47B5-9C39-B57D3C43FB1B}" srcOrd="0" destOrd="0" presId="urn:microsoft.com/office/officeart/2005/8/layout/hierarchy6"/>
    <dgm:cxn modelId="{08BD9D6A-9F69-4115-8A86-446D5167F549}" type="presParOf" srcId="{D538281D-DAD1-4C9D-ABEF-3772705F4B3F}" destId="{65EF6FF3-1D1A-4F74-BA95-BE3EF1AC348C}" srcOrd="1" destOrd="0" presId="urn:microsoft.com/office/officeart/2005/8/layout/hierarchy6"/>
    <dgm:cxn modelId="{89B19C8D-ABC4-4B31-94BE-CE148D747EA8}" type="presParOf" srcId="{B8DB6210-0773-4CD3-9FA7-E388FAC91CCE}" destId="{14BBCCB3-9DFF-42D7-A9DF-02948E168002}" srcOrd="2" destOrd="0" presId="urn:microsoft.com/office/officeart/2005/8/layout/hierarchy6"/>
    <dgm:cxn modelId="{F3CDBB3A-33C7-4B2E-8CC6-54B7E5DABBE3}" type="presParOf" srcId="{B8DB6210-0773-4CD3-9FA7-E388FAC91CCE}" destId="{DEB94800-DCAB-477F-9522-352888448AC7}" srcOrd="3" destOrd="0" presId="urn:microsoft.com/office/officeart/2005/8/layout/hierarchy6"/>
    <dgm:cxn modelId="{CFBBF58C-79FE-45EA-BC33-87CFB327E451}" type="presParOf" srcId="{DEB94800-DCAB-477F-9522-352888448AC7}" destId="{A501E7BA-F447-4D1F-B1D8-1841188A9DAD}" srcOrd="0" destOrd="0" presId="urn:microsoft.com/office/officeart/2005/8/layout/hierarchy6"/>
    <dgm:cxn modelId="{A15ED6EF-1470-4952-99E6-A1E94107370A}" type="presParOf" srcId="{DEB94800-DCAB-477F-9522-352888448AC7}" destId="{57F32D19-5816-41D7-839E-294E93B6B0FA}" srcOrd="1" destOrd="0" presId="urn:microsoft.com/office/officeart/2005/8/layout/hierarchy6"/>
    <dgm:cxn modelId="{ACFE18D0-6339-4A13-8D4F-08B987696EBA}" type="presParOf" srcId="{E0A8E27E-97D7-47F9-AB64-34C6FF5F02E0}" destId="{74D83412-A890-4560-89CA-777EB88BD2B7}" srcOrd="2" destOrd="0" presId="urn:microsoft.com/office/officeart/2005/8/layout/hierarchy6"/>
    <dgm:cxn modelId="{03B7D6A1-7F76-46FD-9289-ECBB51E267F1}" type="presParOf" srcId="{E0A8E27E-97D7-47F9-AB64-34C6FF5F02E0}" destId="{E392D719-FF02-4B4A-969D-C1665C68B1A0}" srcOrd="3" destOrd="0" presId="urn:microsoft.com/office/officeart/2005/8/layout/hierarchy6"/>
    <dgm:cxn modelId="{F2E4DEAC-DBC4-4CC9-BC0A-1D528C8CD392}" type="presParOf" srcId="{E392D719-FF02-4B4A-969D-C1665C68B1A0}" destId="{E42BDE45-313E-44C0-871A-03F10FCB2013}" srcOrd="0" destOrd="0" presId="urn:microsoft.com/office/officeart/2005/8/layout/hierarchy6"/>
    <dgm:cxn modelId="{8E1D9DD0-ECCF-46A8-B806-48EF96160F0C}" type="presParOf" srcId="{E392D719-FF02-4B4A-969D-C1665C68B1A0}" destId="{62870AED-3ABA-409C-8996-A84D37BED9BD}" srcOrd="1" destOrd="0" presId="urn:microsoft.com/office/officeart/2005/8/layout/hierarchy6"/>
    <dgm:cxn modelId="{190D43C3-EB20-44A8-A5F7-482A86B6976E}" type="presParOf" srcId="{62870AED-3ABA-409C-8996-A84D37BED9BD}" destId="{9037288F-DDA3-4E3B-86D0-8EAE1BC8A778}" srcOrd="0" destOrd="0" presId="urn:microsoft.com/office/officeart/2005/8/layout/hierarchy6"/>
    <dgm:cxn modelId="{A0353AE3-2A36-488D-9DA3-0DA0B8DB2B58}" type="presParOf" srcId="{62870AED-3ABA-409C-8996-A84D37BED9BD}" destId="{9401C96A-A708-40FD-A396-03035F27D577}" srcOrd="1" destOrd="0" presId="urn:microsoft.com/office/officeart/2005/8/layout/hierarchy6"/>
    <dgm:cxn modelId="{AD14FE63-132C-45DD-B9CD-C6C60C5FA28E}" type="presParOf" srcId="{9401C96A-A708-40FD-A396-03035F27D577}" destId="{746DB132-5043-4AFD-A7E7-32B45FAD17DF}" srcOrd="0" destOrd="0" presId="urn:microsoft.com/office/officeart/2005/8/layout/hierarchy6"/>
    <dgm:cxn modelId="{168CA11A-653A-48B7-924B-AABB1AF1E9D7}" type="presParOf" srcId="{9401C96A-A708-40FD-A396-03035F27D577}" destId="{D4B8770A-D4D4-43D0-A5C6-6CC54B47FA37}" srcOrd="1" destOrd="0" presId="urn:microsoft.com/office/officeart/2005/8/layout/hierarchy6"/>
    <dgm:cxn modelId="{0E50F4FA-8FFF-4755-B62B-E5F09692AB18}" type="presParOf" srcId="{2FD5BB88-56E6-43AB-80D5-25DCE68C8B07}" destId="{23221386-D299-40A4-B7E3-1BCEFDB15AF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B486E-F49A-41A4-9A18-7F65C5FAE24D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59A38-D3CF-473F-B459-8F752247D17C}">
      <dgm:prSet phldrT="[Text]"/>
      <dgm:spPr/>
      <dgm:t>
        <a:bodyPr/>
        <a:lstStyle/>
        <a:p>
          <a:r>
            <a:rPr lang="mn-M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Баримт бичиг гэж ямар нэг материаллаг тээгчид агуулагдсан баримтжуулсан мэдээлэл юм.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1C0B39-AD68-4B30-9EBE-B0EE55942964}" type="parTrans" cxnId="{B414F6CB-861C-4E11-9F1C-A7430613BB6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F6509-1BAB-4B5A-8F6D-005B71BE073C}" type="sibTrans" cxnId="{B414F6CB-861C-4E11-9F1C-A7430613BB6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48A7D3-9FCC-45EF-8379-F53D1F941BA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n-MN" sz="36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Цаасан суурьтай</a:t>
          </a:r>
          <a:endParaRPr lang="en-US" sz="3600" b="1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3AE7797-9E27-4067-B3C8-370803E8E6E6}" type="parTrans" cxnId="{B44A2B33-2948-416B-A80C-B0058546C9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92D35-2D83-4E77-8B55-E3AAB9BE0F51}" type="sibTrans" cxnId="{B44A2B33-2948-416B-A80C-B0058546C9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E971C-0389-46F7-8581-0C2E8B0EAA6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n-MN" sz="32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Гэрэл зураг /позитив, н</a:t>
          </a:r>
          <a:r>
            <a:rPr lang="en-US" sz="32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e</a:t>
          </a:r>
          <a:r>
            <a:rPr lang="mn-MN" sz="32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гатив/ </a:t>
          </a:r>
          <a:endParaRPr lang="en-US" sz="3200" b="1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6578AA-79D3-4FDA-B2D5-ED6B9F4217C0}" type="parTrans" cxnId="{1C6E27B2-7C53-4954-AAE0-27532D2F153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07BDD-696D-47BD-9902-ECB98EE2C755}" type="sibTrans" cxnId="{1C6E27B2-7C53-4954-AAE0-27532D2F153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AC6918-F412-4A54-A520-E4CC1CAB66D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n-MN" sz="28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Зураг төсөл, техникийн </a:t>
          </a:r>
          <a:endParaRPr lang="en-US" sz="2800" b="1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F96DB57-9814-424D-8FF0-24DDAB01E723}" type="parTrans" cxnId="{D071D3A0-24AA-42F3-8391-87E7002595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978745-B051-4363-B771-32D0084B86DD}" type="sibTrans" cxnId="{D071D3A0-24AA-42F3-8391-87E7002595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A4FAEF-B363-4A64-BAA1-465C51E79EC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n-MN" sz="28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Цахим баримт /</a:t>
          </a:r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CD</a:t>
          </a:r>
          <a:r>
            <a:rPr lang="mn-MN" sz="28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, Диск гэх мэт</a:t>
          </a:r>
          <a:r>
            <a:rPr lang="mn-MN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/</a:t>
          </a:r>
          <a:endParaRPr lang="en-US" sz="2400" b="1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D7EFA24-D040-4E2C-A3A7-CBDAD96489F4}" type="parTrans" cxnId="{EFFD0CC7-0B05-42F7-87F9-BC7F586B3E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69403C-4885-456C-8D56-43EC69443C31}" type="sibTrans" cxnId="{EFFD0CC7-0B05-42F7-87F9-BC7F586B3E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2B0C6-305D-4124-A82E-4E714F212BB0}" type="pres">
      <dgm:prSet presAssocID="{87BB486E-F49A-41A4-9A18-7F65C5FAE2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C698D-6E9A-4E05-89F6-4CF1EABBE936}" type="pres">
      <dgm:prSet presAssocID="{D3359A38-D3CF-473F-B459-8F752247D17C}" presName="centerShape" presStyleLbl="node0" presStyleIdx="0" presStyleCnt="1" custScaleX="150512" custScaleY="131765"/>
      <dgm:spPr/>
      <dgm:t>
        <a:bodyPr/>
        <a:lstStyle/>
        <a:p>
          <a:endParaRPr lang="en-US"/>
        </a:p>
      </dgm:t>
    </dgm:pt>
    <dgm:pt modelId="{37832430-081C-4238-9369-C462ACB8BEC3}" type="pres">
      <dgm:prSet presAssocID="{C548A7D3-9FCC-45EF-8379-F53D1F941BA4}" presName="node" presStyleLbl="node1" presStyleIdx="0" presStyleCnt="4" custScaleX="224662" custScaleY="78595" custRadScaleRad="98039" custRadScaleInc="2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28DEC-6A1F-466F-BCA2-EBF2FB340841}" type="pres">
      <dgm:prSet presAssocID="{C548A7D3-9FCC-45EF-8379-F53D1F941BA4}" presName="dummy" presStyleCnt="0"/>
      <dgm:spPr/>
    </dgm:pt>
    <dgm:pt modelId="{E3A19ABD-4505-4B99-AC50-83DC5C55F89C}" type="pres">
      <dgm:prSet presAssocID="{E6992D35-2D83-4E77-8B55-E3AAB9BE0F51}" presName="sibTrans" presStyleLbl="sibTrans2D1" presStyleIdx="0" presStyleCnt="4" custScaleX="101079" custScaleY="98191"/>
      <dgm:spPr/>
      <dgm:t>
        <a:bodyPr/>
        <a:lstStyle/>
        <a:p>
          <a:endParaRPr lang="en-US"/>
        </a:p>
      </dgm:t>
    </dgm:pt>
    <dgm:pt modelId="{55C091B3-64A6-4FC5-BAA4-D0932494C6D1}" type="pres">
      <dgm:prSet presAssocID="{72EE971C-0389-46F7-8581-0C2E8B0EAA66}" presName="node" presStyleLbl="node1" presStyleIdx="1" presStyleCnt="4" custScaleX="213986" custScaleY="134454" custRadScaleRad="11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BAB70-EAB3-4163-8A4A-A06C5CB1F95F}" type="pres">
      <dgm:prSet presAssocID="{72EE971C-0389-46F7-8581-0C2E8B0EAA66}" presName="dummy" presStyleCnt="0"/>
      <dgm:spPr/>
    </dgm:pt>
    <dgm:pt modelId="{1C3952B1-F527-45E2-9CF6-2FB46731BBAB}" type="pres">
      <dgm:prSet presAssocID="{5BB07BDD-696D-47BD-9902-ECB98EE2C75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932D642-4261-4926-A51C-FF22BF30B89F}" type="pres">
      <dgm:prSet presAssocID="{A7AC6918-F412-4A54-A520-E4CC1CAB66D7}" presName="node" presStyleLbl="node1" presStyleIdx="2" presStyleCnt="4" custScaleX="228091" custScaleY="68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7CF17-AB2F-4631-A2E2-37F66306EF14}" type="pres">
      <dgm:prSet presAssocID="{A7AC6918-F412-4A54-A520-E4CC1CAB66D7}" presName="dummy" presStyleCnt="0"/>
      <dgm:spPr/>
    </dgm:pt>
    <dgm:pt modelId="{23229707-3363-49A4-A7EB-59012C8170B5}" type="pres">
      <dgm:prSet presAssocID="{7B978745-B051-4363-B771-32D0084B86D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7A48226-440D-4BDD-AA5A-7632E640D325}" type="pres">
      <dgm:prSet presAssocID="{CFA4FAEF-B363-4A64-BAA1-465C51E79EC8}" presName="node" presStyleLbl="node1" presStyleIdx="3" presStyleCnt="4" custScaleX="204061" custScaleY="129318" custRadScaleRad="10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9217-F2CE-4FCB-997A-718EE726A00E}" type="pres">
      <dgm:prSet presAssocID="{CFA4FAEF-B363-4A64-BAA1-465C51E79EC8}" presName="dummy" presStyleCnt="0"/>
      <dgm:spPr/>
    </dgm:pt>
    <dgm:pt modelId="{294BE26B-3FBE-4747-987E-9BA52C3591FF}" type="pres">
      <dgm:prSet presAssocID="{5E69403C-4885-456C-8D56-43EC69443C3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FFD0CC7-0B05-42F7-87F9-BC7F586B3E91}" srcId="{D3359A38-D3CF-473F-B459-8F752247D17C}" destId="{CFA4FAEF-B363-4A64-BAA1-465C51E79EC8}" srcOrd="3" destOrd="0" parTransId="{2D7EFA24-D040-4E2C-A3A7-CBDAD96489F4}" sibTransId="{5E69403C-4885-456C-8D56-43EC69443C31}"/>
    <dgm:cxn modelId="{FFF079E1-8BE4-46DA-B05C-B0711D3DD57D}" type="presOf" srcId="{C548A7D3-9FCC-45EF-8379-F53D1F941BA4}" destId="{37832430-081C-4238-9369-C462ACB8BEC3}" srcOrd="0" destOrd="0" presId="urn:microsoft.com/office/officeart/2005/8/layout/radial6"/>
    <dgm:cxn modelId="{6A3CFA61-7FC9-4EEF-9F7D-3AC1337C6BE8}" type="presOf" srcId="{D3359A38-D3CF-473F-B459-8F752247D17C}" destId="{6FCC698D-6E9A-4E05-89F6-4CF1EABBE936}" srcOrd="0" destOrd="0" presId="urn:microsoft.com/office/officeart/2005/8/layout/radial6"/>
    <dgm:cxn modelId="{72E15D06-F674-4F10-A4B8-9624C71630DA}" type="presOf" srcId="{87BB486E-F49A-41A4-9A18-7F65C5FAE24D}" destId="{E402B0C6-305D-4124-A82E-4E714F212BB0}" srcOrd="0" destOrd="0" presId="urn:microsoft.com/office/officeart/2005/8/layout/radial6"/>
    <dgm:cxn modelId="{9744CA30-35CF-4434-B774-5CD41FB42FAC}" type="presOf" srcId="{E6992D35-2D83-4E77-8B55-E3AAB9BE0F51}" destId="{E3A19ABD-4505-4B99-AC50-83DC5C55F89C}" srcOrd="0" destOrd="0" presId="urn:microsoft.com/office/officeart/2005/8/layout/radial6"/>
    <dgm:cxn modelId="{062CEDA4-81B6-4B6A-8D21-CBCAE7D6C090}" type="presOf" srcId="{7B978745-B051-4363-B771-32D0084B86DD}" destId="{23229707-3363-49A4-A7EB-59012C8170B5}" srcOrd="0" destOrd="0" presId="urn:microsoft.com/office/officeart/2005/8/layout/radial6"/>
    <dgm:cxn modelId="{D8D11AC0-A823-4AD2-A54B-96223F50B78F}" type="presOf" srcId="{A7AC6918-F412-4A54-A520-E4CC1CAB66D7}" destId="{A932D642-4261-4926-A51C-FF22BF30B89F}" srcOrd="0" destOrd="0" presId="urn:microsoft.com/office/officeart/2005/8/layout/radial6"/>
    <dgm:cxn modelId="{4D58DB16-D0A0-42C7-9465-06DD2A3E4874}" type="presOf" srcId="{5BB07BDD-696D-47BD-9902-ECB98EE2C755}" destId="{1C3952B1-F527-45E2-9CF6-2FB46731BBAB}" srcOrd="0" destOrd="0" presId="urn:microsoft.com/office/officeart/2005/8/layout/radial6"/>
    <dgm:cxn modelId="{1C6E27B2-7C53-4954-AAE0-27532D2F153A}" srcId="{D3359A38-D3CF-473F-B459-8F752247D17C}" destId="{72EE971C-0389-46F7-8581-0C2E8B0EAA66}" srcOrd="1" destOrd="0" parTransId="{576578AA-79D3-4FDA-B2D5-ED6B9F4217C0}" sibTransId="{5BB07BDD-696D-47BD-9902-ECB98EE2C755}"/>
    <dgm:cxn modelId="{B414F6CB-861C-4E11-9F1C-A7430613BB68}" srcId="{87BB486E-F49A-41A4-9A18-7F65C5FAE24D}" destId="{D3359A38-D3CF-473F-B459-8F752247D17C}" srcOrd="0" destOrd="0" parTransId="{521C0B39-AD68-4B30-9EBE-B0EE55942964}" sibTransId="{7E6F6509-1BAB-4B5A-8F6D-005B71BE073C}"/>
    <dgm:cxn modelId="{028334D1-7C3D-4A12-B636-C5AA2FE2BB30}" type="presOf" srcId="{72EE971C-0389-46F7-8581-0C2E8B0EAA66}" destId="{55C091B3-64A6-4FC5-BAA4-D0932494C6D1}" srcOrd="0" destOrd="0" presId="urn:microsoft.com/office/officeart/2005/8/layout/radial6"/>
    <dgm:cxn modelId="{5C0D7120-6D25-44C9-8C99-0325629031DB}" type="presOf" srcId="{CFA4FAEF-B363-4A64-BAA1-465C51E79EC8}" destId="{27A48226-440D-4BDD-AA5A-7632E640D325}" srcOrd="0" destOrd="0" presId="urn:microsoft.com/office/officeart/2005/8/layout/radial6"/>
    <dgm:cxn modelId="{D071D3A0-24AA-42F3-8391-87E70025951E}" srcId="{D3359A38-D3CF-473F-B459-8F752247D17C}" destId="{A7AC6918-F412-4A54-A520-E4CC1CAB66D7}" srcOrd="2" destOrd="0" parTransId="{4F96DB57-9814-424D-8FF0-24DDAB01E723}" sibTransId="{7B978745-B051-4363-B771-32D0084B86DD}"/>
    <dgm:cxn modelId="{B44A2B33-2948-416B-A80C-B0058546C9A4}" srcId="{D3359A38-D3CF-473F-B459-8F752247D17C}" destId="{C548A7D3-9FCC-45EF-8379-F53D1F941BA4}" srcOrd="0" destOrd="0" parTransId="{83AE7797-9E27-4067-B3C8-370803E8E6E6}" sibTransId="{E6992D35-2D83-4E77-8B55-E3AAB9BE0F51}"/>
    <dgm:cxn modelId="{DAD5AD7A-F3A3-4A5A-A6D4-D7D91C3DBBBF}" type="presOf" srcId="{5E69403C-4885-456C-8D56-43EC69443C31}" destId="{294BE26B-3FBE-4747-987E-9BA52C3591FF}" srcOrd="0" destOrd="0" presId="urn:microsoft.com/office/officeart/2005/8/layout/radial6"/>
    <dgm:cxn modelId="{0428A565-AD4D-490C-8392-272284BF1ECB}" type="presParOf" srcId="{E402B0C6-305D-4124-A82E-4E714F212BB0}" destId="{6FCC698D-6E9A-4E05-89F6-4CF1EABBE936}" srcOrd="0" destOrd="0" presId="urn:microsoft.com/office/officeart/2005/8/layout/radial6"/>
    <dgm:cxn modelId="{A4C125EB-DAD0-4D94-8D11-B35FBF45FD90}" type="presParOf" srcId="{E402B0C6-305D-4124-A82E-4E714F212BB0}" destId="{37832430-081C-4238-9369-C462ACB8BEC3}" srcOrd="1" destOrd="0" presId="urn:microsoft.com/office/officeart/2005/8/layout/radial6"/>
    <dgm:cxn modelId="{D904A1B1-7DC1-4245-B848-BF129322CC4A}" type="presParOf" srcId="{E402B0C6-305D-4124-A82E-4E714F212BB0}" destId="{2EE28DEC-6A1F-466F-BCA2-EBF2FB340841}" srcOrd="2" destOrd="0" presId="urn:microsoft.com/office/officeart/2005/8/layout/radial6"/>
    <dgm:cxn modelId="{071D2B09-854F-4488-A989-4BAB752CDBBD}" type="presParOf" srcId="{E402B0C6-305D-4124-A82E-4E714F212BB0}" destId="{E3A19ABD-4505-4B99-AC50-83DC5C55F89C}" srcOrd="3" destOrd="0" presId="urn:microsoft.com/office/officeart/2005/8/layout/radial6"/>
    <dgm:cxn modelId="{75A2848C-5D97-4F80-8E3A-5C95A5869AFC}" type="presParOf" srcId="{E402B0C6-305D-4124-A82E-4E714F212BB0}" destId="{55C091B3-64A6-4FC5-BAA4-D0932494C6D1}" srcOrd="4" destOrd="0" presId="urn:microsoft.com/office/officeart/2005/8/layout/radial6"/>
    <dgm:cxn modelId="{80175096-EF04-4F20-8F45-B4841DB5DBE9}" type="presParOf" srcId="{E402B0C6-305D-4124-A82E-4E714F212BB0}" destId="{70FBAB70-EAB3-4163-8A4A-A06C5CB1F95F}" srcOrd="5" destOrd="0" presId="urn:microsoft.com/office/officeart/2005/8/layout/radial6"/>
    <dgm:cxn modelId="{53AD38DB-27B2-4CBB-9EB1-43C79EF77A1D}" type="presParOf" srcId="{E402B0C6-305D-4124-A82E-4E714F212BB0}" destId="{1C3952B1-F527-45E2-9CF6-2FB46731BBAB}" srcOrd="6" destOrd="0" presId="urn:microsoft.com/office/officeart/2005/8/layout/radial6"/>
    <dgm:cxn modelId="{3913D4ED-8744-4339-9163-9809D12BDF16}" type="presParOf" srcId="{E402B0C6-305D-4124-A82E-4E714F212BB0}" destId="{A932D642-4261-4926-A51C-FF22BF30B89F}" srcOrd="7" destOrd="0" presId="urn:microsoft.com/office/officeart/2005/8/layout/radial6"/>
    <dgm:cxn modelId="{50678612-4CFD-47D9-9C24-53190BC17E01}" type="presParOf" srcId="{E402B0C6-305D-4124-A82E-4E714F212BB0}" destId="{AF27CF17-AB2F-4631-A2E2-37F66306EF14}" srcOrd="8" destOrd="0" presId="urn:microsoft.com/office/officeart/2005/8/layout/radial6"/>
    <dgm:cxn modelId="{6226597E-985F-468B-9F55-66B39416964A}" type="presParOf" srcId="{E402B0C6-305D-4124-A82E-4E714F212BB0}" destId="{23229707-3363-49A4-A7EB-59012C8170B5}" srcOrd="9" destOrd="0" presId="urn:microsoft.com/office/officeart/2005/8/layout/radial6"/>
    <dgm:cxn modelId="{9BB809BF-FA3C-4DF5-ABC3-178EFADB2D29}" type="presParOf" srcId="{E402B0C6-305D-4124-A82E-4E714F212BB0}" destId="{27A48226-440D-4BDD-AA5A-7632E640D325}" srcOrd="10" destOrd="0" presId="urn:microsoft.com/office/officeart/2005/8/layout/radial6"/>
    <dgm:cxn modelId="{4C6D4334-7BE2-4DDC-89AB-88F226879E51}" type="presParOf" srcId="{E402B0C6-305D-4124-A82E-4E714F212BB0}" destId="{6DEE9217-F2CE-4FCB-997A-718EE726A00E}" srcOrd="11" destOrd="0" presId="urn:microsoft.com/office/officeart/2005/8/layout/radial6"/>
    <dgm:cxn modelId="{6D123291-5446-4EAE-9ED0-48E60A2B120A}" type="presParOf" srcId="{E402B0C6-305D-4124-A82E-4E714F212BB0}" destId="{294BE26B-3FBE-4747-987E-9BA52C3591F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3B087-BFF3-4DE0-B995-CDBB9DF4C59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672F9-1B06-4AAC-8B5D-BD5CB4A9C492}" type="pres">
      <dgm:prSet presAssocID="{B0C3B087-BFF3-4DE0-B995-CDBB9DF4C5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43F07-DDE9-4ADF-AB13-A7DEC1D6166C}" type="presOf" srcId="{B0C3B087-BFF3-4DE0-B995-CDBB9DF4C593}" destId="{39B672F9-1B06-4AAC-8B5D-BD5CB4A9C492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9E512-4BAB-4846-BC45-B9F733DBCED3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F230B-885F-4205-9688-D6EB3DC65F0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mn-MN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Захирамж-</a:t>
          </a:r>
        </a:p>
        <a:p>
          <a:pPr>
            <a:spcAft>
              <a:spcPts val="0"/>
            </a:spcAft>
          </a:pPr>
          <a:r>
            <a:rPr lang="mn-MN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лалын  баримт бичиг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DDB1A9F4-E75D-405B-BAEC-3FDEDF70368E}" type="parTrans" cxnId="{9F1269BA-CEBB-406B-93AB-77E52554423E}">
      <dgm:prSet/>
      <dgm:spPr/>
      <dgm:t>
        <a:bodyPr/>
        <a:lstStyle/>
        <a:p>
          <a:endParaRPr lang="en-US"/>
        </a:p>
      </dgm:t>
    </dgm:pt>
    <dgm:pt modelId="{5D6F5326-C440-4963-B724-FC483303556C}" type="sibTrans" cxnId="{9F1269BA-CEBB-406B-93AB-77E52554423E}">
      <dgm:prSet/>
      <dgm:spPr/>
      <dgm:t>
        <a:bodyPr/>
        <a:lstStyle/>
        <a:p>
          <a:endParaRPr lang="en-US"/>
        </a:p>
      </dgm:t>
    </dgm:pt>
    <dgm:pt modelId="{E7FA1C54-E66B-4370-AC27-100820C7DA8F}">
      <dgm:prSet phldrT="[Text]" custT="1"/>
      <dgm:spPr/>
      <dgm:t>
        <a:bodyPr/>
        <a:lstStyle/>
        <a:p>
          <a:r>
            <a:rPr lang="mn-MN" sz="2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Тушаал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ED98B84-6C14-46B2-AF96-10DA0DB9BCA7}" type="parTrans" cxnId="{456A5810-533D-4EB1-A085-BCCAAEF27CDA}">
      <dgm:prSet/>
      <dgm:spPr/>
      <dgm:t>
        <a:bodyPr/>
        <a:lstStyle/>
        <a:p>
          <a:endParaRPr lang="en-US"/>
        </a:p>
      </dgm:t>
    </dgm:pt>
    <dgm:pt modelId="{238BF406-ED8A-4B54-9B7A-48BCE046A06E}" type="sibTrans" cxnId="{456A5810-533D-4EB1-A085-BCCAAEF27CDA}">
      <dgm:prSet/>
      <dgm:spPr/>
      <dgm:t>
        <a:bodyPr/>
        <a:lstStyle/>
        <a:p>
          <a:endParaRPr lang="en-US"/>
        </a:p>
      </dgm:t>
    </dgm:pt>
    <dgm:pt modelId="{222A6A58-2BC4-44B4-872B-6024C5AADB70}">
      <dgm:prSet phldrT="[Text]" custT="1"/>
      <dgm:spPr/>
      <dgm:t>
        <a:bodyPr/>
        <a:lstStyle/>
        <a:p>
          <a:r>
            <a:rPr lang="mn-MN" sz="3200" dirty="0" smtClean="0">
              <a:latin typeface="Arial" pitchFamily="34" charset="0"/>
              <a:cs typeface="Arial" pitchFamily="34" charset="0"/>
            </a:rPr>
            <a:t>Тогтоол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B53C3C7E-46DF-4E78-A6FD-8506F93B1007}" type="parTrans" cxnId="{DFBD733A-DC5D-4AFA-A7A9-C9CAB285FCCF}">
      <dgm:prSet/>
      <dgm:spPr/>
      <dgm:t>
        <a:bodyPr/>
        <a:lstStyle/>
        <a:p>
          <a:endParaRPr lang="en-US"/>
        </a:p>
      </dgm:t>
    </dgm:pt>
    <dgm:pt modelId="{A49A3CDB-F1A2-462A-90C2-5E5681B6D76E}" type="sibTrans" cxnId="{DFBD733A-DC5D-4AFA-A7A9-C9CAB285FCCF}">
      <dgm:prSet/>
      <dgm:spPr/>
      <dgm:t>
        <a:bodyPr/>
        <a:lstStyle/>
        <a:p>
          <a:endParaRPr lang="en-US"/>
        </a:p>
      </dgm:t>
    </dgm:pt>
    <dgm:pt modelId="{8676AE95-A54E-4037-ABAD-1482D7E64204}">
      <dgm:prSet phldrT="[Text]" custT="1"/>
      <dgm:spPr/>
      <dgm:t>
        <a:bodyPr/>
        <a:lstStyle/>
        <a:p>
          <a:r>
            <a:rPr lang="mn-MN" sz="28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Захирамж</a:t>
          </a:r>
          <a:r>
            <a:rPr lang="mn-MN" sz="20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 </a:t>
          </a:r>
          <a:endParaRPr lang="en-US" sz="2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C463D774-B373-4E64-B7C8-9EA768E18DD1}" type="parTrans" cxnId="{9DC7D583-B05D-4D42-A100-09B1BC463802}">
      <dgm:prSet/>
      <dgm:spPr/>
      <dgm:t>
        <a:bodyPr/>
        <a:lstStyle/>
        <a:p>
          <a:endParaRPr lang="en-US"/>
        </a:p>
      </dgm:t>
    </dgm:pt>
    <dgm:pt modelId="{2EC2AC7B-ABC6-4D0B-A8A7-AAA5EF13078D}" type="sibTrans" cxnId="{9DC7D583-B05D-4D42-A100-09B1BC463802}">
      <dgm:prSet/>
      <dgm:spPr/>
      <dgm:t>
        <a:bodyPr/>
        <a:lstStyle/>
        <a:p>
          <a:endParaRPr lang="en-US"/>
        </a:p>
      </dgm:t>
    </dgm:pt>
    <dgm:pt modelId="{F5BECE48-21CA-49A8-A613-8CD3ABF47D97}">
      <dgm:prSet phldrT="[Text]" custT="1"/>
      <dgm:spPr/>
      <dgm:t>
        <a:bodyPr/>
        <a:lstStyle/>
        <a:p>
          <a:r>
            <a:rPr lang="mn-MN" sz="3200" b="1" smtClean="0">
              <a:latin typeface="+mj-lt"/>
              <a:cs typeface="Arial" pitchFamily="34" charset="0"/>
            </a:rPr>
            <a:t>Зарлиг</a:t>
          </a:r>
          <a:endParaRPr lang="en-US" sz="3200" b="1" dirty="0">
            <a:latin typeface="+mj-lt"/>
            <a:cs typeface="Arial" pitchFamily="34" charset="0"/>
          </a:endParaRPr>
        </a:p>
      </dgm:t>
    </dgm:pt>
    <dgm:pt modelId="{43D1F836-1B6D-489E-9A19-A4CB25CC95ED}" type="parTrans" cxnId="{E545B849-ACCB-4CC7-8B2A-232C95419D36}">
      <dgm:prSet/>
      <dgm:spPr/>
      <dgm:t>
        <a:bodyPr/>
        <a:lstStyle/>
        <a:p>
          <a:endParaRPr lang="en-US"/>
        </a:p>
      </dgm:t>
    </dgm:pt>
    <dgm:pt modelId="{1F39FED2-1408-4A3A-A6D5-83C2FEA23A73}" type="sibTrans" cxnId="{E545B849-ACCB-4CC7-8B2A-232C95419D36}">
      <dgm:prSet/>
      <dgm:spPr/>
      <dgm:t>
        <a:bodyPr/>
        <a:lstStyle/>
        <a:p>
          <a:endParaRPr lang="en-US"/>
        </a:p>
      </dgm:t>
    </dgm:pt>
    <dgm:pt modelId="{B7738F4E-5AB1-4096-8E18-851F7C57F342}">
      <dgm:prSet custT="1"/>
      <dgm:spPr/>
      <dgm:t>
        <a:bodyPr/>
        <a:lstStyle/>
        <a:p>
          <a:r>
            <a:rPr lang="mn-MN" sz="3200" dirty="0" smtClean="0">
              <a:latin typeface="Arial" pitchFamily="34" charset="0"/>
              <a:cs typeface="Arial" pitchFamily="34" charset="0"/>
            </a:rPr>
            <a:t>Шийдвэр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663BDFAA-10D7-4C7F-B12E-F3C910094865}" type="parTrans" cxnId="{965F3362-BB86-4CFE-BBBE-4169FAD64358}">
      <dgm:prSet/>
      <dgm:spPr/>
      <dgm:t>
        <a:bodyPr/>
        <a:lstStyle/>
        <a:p>
          <a:endParaRPr lang="en-US"/>
        </a:p>
      </dgm:t>
    </dgm:pt>
    <dgm:pt modelId="{066942E6-6C50-43B1-A32B-16A84F7D7F27}" type="sibTrans" cxnId="{965F3362-BB86-4CFE-BBBE-4169FAD64358}">
      <dgm:prSet/>
      <dgm:spPr/>
      <dgm:t>
        <a:bodyPr/>
        <a:lstStyle/>
        <a:p>
          <a:endParaRPr lang="en-US"/>
        </a:p>
      </dgm:t>
    </dgm:pt>
    <dgm:pt modelId="{575C0DA6-AFF9-4560-A776-98A4C913B43B}">
      <dgm:prSet custT="1"/>
      <dgm:spPr/>
      <dgm:t>
        <a:bodyPr/>
        <a:lstStyle/>
        <a:p>
          <a:r>
            <a:rPr lang="mn-MN" sz="2800" b="1" smtClean="0">
              <a:latin typeface="+mj-lt"/>
              <a:cs typeface="Arial" pitchFamily="34" charset="0"/>
            </a:rPr>
            <a:t>Албан даалгавар</a:t>
          </a:r>
          <a:endParaRPr lang="en-US" sz="2800" b="1" dirty="0">
            <a:latin typeface="+mj-lt"/>
            <a:cs typeface="Arial" pitchFamily="34" charset="0"/>
          </a:endParaRPr>
        </a:p>
      </dgm:t>
    </dgm:pt>
    <dgm:pt modelId="{94637775-1385-4904-BAE4-FE72ECC59813}" type="parTrans" cxnId="{3FAD7D43-E099-45AD-BD6B-0088D9707845}">
      <dgm:prSet/>
      <dgm:spPr/>
      <dgm:t>
        <a:bodyPr/>
        <a:lstStyle/>
        <a:p>
          <a:endParaRPr lang="en-US"/>
        </a:p>
      </dgm:t>
    </dgm:pt>
    <dgm:pt modelId="{E14EFF0A-AAF9-4965-AC97-B1AA51236992}" type="sibTrans" cxnId="{3FAD7D43-E099-45AD-BD6B-0088D9707845}">
      <dgm:prSet/>
      <dgm:spPr/>
      <dgm:t>
        <a:bodyPr/>
        <a:lstStyle/>
        <a:p>
          <a:endParaRPr lang="en-US"/>
        </a:p>
      </dgm:t>
    </dgm:pt>
    <dgm:pt modelId="{98AE613A-FD48-406A-96FF-AC063C396AFF}">
      <dgm:prSet custT="1"/>
      <dgm:spPr/>
      <dgm:t>
        <a:bodyPr/>
        <a:lstStyle/>
        <a:p>
          <a:r>
            <a:rPr lang="mn-MN" sz="2400" b="1" smtClean="0">
              <a:latin typeface="+mj-lt"/>
              <a:cs typeface="Arial" pitchFamily="34" charset="0"/>
            </a:rPr>
            <a:t>Албан шаардлага</a:t>
          </a:r>
          <a:endParaRPr lang="en-US" sz="2400" b="1" dirty="0">
            <a:latin typeface="+mj-lt"/>
            <a:cs typeface="Arial" pitchFamily="34" charset="0"/>
          </a:endParaRPr>
        </a:p>
      </dgm:t>
    </dgm:pt>
    <dgm:pt modelId="{F300710B-28B7-483D-9F54-CA8F6C9FB64D}" type="parTrans" cxnId="{CE58F8CA-04CA-4F4E-97A5-A7DDC13C7556}">
      <dgm:prSet/>
      <dgm:spPr/>
      <dgm:t>
        <a:bodyPr/>
        <a:lstStyle/>
        <a:p>
          <a:endParaRPr lang="en-US"/>
        </a:p>
      </dgm:t>
    </dgm:pt>
    <dgm:pt modelId="{EFA40D7A-F65A-47D0-964B-0A09623DB840}" type="sibTrans" cxnId="{CE58F8CA-04CA-4F4E-97A5-A7DDC13C7556}">
      <dgm:prSet/>
      <dgm:spPr/>
      <dgm:t>
        <a:bodyPr/>
        <a:lstStyle/>
        <a:p>
          <a:endParaRPr lang="en-US"/>
        </a:p>
      </dgm:t>
    </dgm:pt>
    <dgm:pt modelId="{4764475E-5B6C-46B9-AB5D-FBF34030FEB7}" type="pres">
      <dgm:prSet presAssocID="{47A9E512-4BAB-4846-BC45-B9F733DBC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C99B1-1219-45EF-97DF-5F73494CA71A}" type="pres">
      <dgm:prSet presAssocID="{5DDF230B-885F-4205-9688-D6EB3DC65F09}" presName="centerShape" presStyleLbl="node0" presStyleIdx="0" presStyleCnt="1" custScaleX="185101" custScaleY="175929" custLinFactNeighborX="-2565" custLinFactNeighborY="2282"/>
      <dgm:spPr/>
      <dgm:t>
        <a:bodyPr/>
        <a:lstStyle/>
        <a:p>
          <a:endParaRPr lang="en-US"/>
        </a:p>
      </dgm:t>
    </dgm:pt>
    <dgm:pt modelId="{5F6FDAD2-72EB-405C-8094-5E2D24E4320E}" type="pres">
      <dgm:prSet presAssocID="{E7FA1C54-E66B-4370-AC27-100820C7DA8F}" presName="node" presStyleLbl="node1" presStyleIdx="0" presStyleCnt="7" custScaleX="14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A123-53A2-4BCC-AECA-D8E23206D5C8}" type="pres">
      <dgm:prSet presAssocID="{E7FA1C54-E66B-4370-AC27-100820C7DA8F}" presName="dummy" presStyleCnt="0"/>
      <dgm:spPr/>
      <dgm:t>
        <a:bodyPr/>
        <a:lstStyle/>
        <a:p>
          <a:endParaRPr lang="en-US"/>
        </a:p>
      </dgm:t>
    </dgm:pt>
    <dgm:pt modelId="{4BC4E567-531C-404D-B388-97083E7A9AF3}" type="pres">
      <dgm:prSet presAssocID="{238BF406-ED8A-4B54-9B7A-48BCE046A06E}" presName="sibTrans" presStyleLbl="sibTrans2D1" presStyleIdx="0" presStyleCnt="7" custLinFactNeighborX="1741" custLinFactNeighborY="-3254"/>
      <dgm:spPr/>
      <dgm:t>
        <a:bodyPr/>
        <a:lstStyle/>
        <a:p>
          <a:endParaRPr lang="en-US"/>
        </a:p>
      </dgm:t>
    </dgm:pt>
    <dgm:pt modelId="{31EAC023-1390-4F8C-A8CF-6BEC6E24365D}" type="pres">
      <dgm:prSet presAssocID="{98AE613A-FD48-406A-96FF-AC063C396AFF}" presName="node" presStyleLbl="node1" presStyleIdx="1" presStyleCnt="7" custScaleX="185964" custScaleY="109860" custRadScaleRad="98613" custRadScaleInc="21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C12A-4316-496A-B006-55844808A572}" type="pres">
      <dgm:prSet presAssocID="{98AE613A-FD48-406A-96FF-AC063C396AFF}" presName="dummy" presStyleCnt="0"/>
      <dgm:spPr/>
      <dgm:t>
        <a:bodyPr/>
        <a:lstStyle/>
        <a:p>
          <a:endParaRPr lang="en-US"/>
        </a:p>
      </dgm:t>
    </dgm:pt>
    <dgm:pt modelId="{8DE1C8B0-B601-408F-BC48-F81389C0313B}" type="pres">
      <dgm:prSet presAssocID="{EFA40D7A-F65A-47D0-964B-0A09623DB840}" presName="sibTrans" presStyleLbl="sibTrans2D1" presStyleIdx="1" presStyleCnt="7" custLinFactNeighborX="6458" custLinFactNeighborY="-147"/>
      <dgm:spPr/>
      <dgm:t>
        <a:bodyPr/>
        <a:lstStyle/>
        <a:p>
          <a:endParaRPr lang="en-US"/>
        </a:p>
      </dgm:t>
    </dgm:pt>
    <dgm:pt modelId="{260DEBD1-47EC-4D1E-9DF2-A5273FB38265}" type="pres">
      <dgm:prSet presAssocID="{575C0DA6-AFF9-4560-A776-98A4C913B43B}" presName="node" presStyleLbl="node1" presStyleIdx="2" presStyleCnt="7" custScaleX="18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FED4D-6C45-4328-9A97-5A99C7E2CC36}" type="pres">
      <dgm:prSet presAssocID="{575C0DA6-AFF9-4560-A776-98A4C913B43B}" presName="dummy" presStyleCnt="0"/>
      <dgm:spPr/>
      <dgm:t>
        <a:bodyPr/>
        <a:lstStyle/>
        <a:p>
          <a:endParaRPr lang="en-US"/>
        </a:p>
      </dgm:t>
    </dgm:pt>
    <dgm:pt modelId="{327DCE46-225B-4D41-8361-38E618512742}" type="pres">
      <dgm:prSet presAssocID="{E14EFF0A-AAF9-4965-AC97-B1AA51236992}" presName="sibTrans" presStyleLbl="sibTrans2D1" presStyleIdx="2" presStyleCnt="7" custLinFactNeighborX="7600" custLinFactNeighborY="4763"/>
      <dgm:spPr/>
      <dgm:t>
        <a:bodyPr/>
        <a:lstStyle/>
        <a:p>
          <a:endParaRPr lang="en-US"/>
        </a:p>
      </dgm:t>
    </dgm:pt>
    <dgm:pt modelId="{02D99F33-3CA1-4BBB-9004-002D7C511285}" type="pres">
      <dgm:prSet presAssocID="{222A6A58-2BC4-44B4-872B-6024C5AADB70}" presName="node" presStyleLbl="node1" presStyleIdx="3" presStyleCnt="7" custScaleX="164427" custRadScaleRad="100004" custRadScaleInc="-64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6A876-FC1B-4C2D-8B5E-5A0072A1F8AC}" type="pres">
      <dgm:prSet presAssocID="{222A6A58-2BC4-44B4-872B-6024C5AADB70}" presName="dummy" presStyleCnt="0"/>
      <dgm:spPr/>
      <dgm:t>
        <a:bodyPr/>
        <a:lstStyle/>
        <a:p>
          <a:endParaRPr lang="en-US"/>
        </a:p>
      </dgm:t>
    </dgm:pt>
    <dgm:pt modelId="{77770D58-2515-45D5-B546-7128CE36EA77}" type="pres">
      <dgm:prSet presAssocID="{A49A3CDB-F1A2-462A-90C2-5E5681B6D76E}" presName="sibTrans" presStyleLbl="sibTrans2D1" presStyleIdx="3" presStyleCnt="7" custLinFactNeighborX="-439" custLinFactNeighborY="5622"/>
      <dgm:spPr/>
      <dgm:t>
        <a:bodyPr/>
        <a:lstStyle/>
        <a:p>
          <a:endParaRPr lang="en-US"/>
        </a:p>
      </dgm:t>
    </dgm:pt>
    <dgm:pt modelId="{9328C5E2-2186-49A8-B848-F8F2C0CF594E}" type="pres">
      <dgm:prSet presAssocID="{B7738F4E-5AB1-4096-8E18-851F7C57F342}" presName="node" presStyleLbl="node1" presStyleIdx="4" presStyleCnt="7" custScaleX="166390" custRadScaleRad="106579" custRadScaleInc="37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14177-DD18-4E10-9B9C-41ECC59DE03B}" type="pres">
      <dgm:prSet presAssocID="{B7738F4E-5AB1-4096-8E18-851F7C57F342}" presName="dummy" presStyleCnt="0"/>
      <dgm:spPr/>
      <dgm:t>
        <a:bodyPr/>
        <a:lstStyle/>
        <a:p>
          <a:endParaRPr lang="en-US"/>
        </a:p>
      </dgm:t>
    </dgm:pt>
    <dgm:pt modelId="{BFC1E3A0-247E-41D5-BD5F-3AF694EC2250}" type="pres">
      <dgm:prSet presAssocID="{066942E6-6C50-43B1-A32B-16A84F7D7F27}" presName="sibTrans" presStyleLbl="sibTrans2D1" presStyleIdx="4" presStyleCnt="7" custLinFactNeighborX="-6859" custLinFactNeighborY="3551"/>
      <dgm:spPr/>
      <dgm:t>
        <a:bodyPr/>
        <a:lstStyle/>
        <a:p>
          <a:endParaRPr lang="en-US"/>
        </a:p>
      </dgm:t>
    </dgm:pt>
    <dgm:pt modelId="{6174A0BF-335A-43F8-97E5-5F139D62AE79}" type="pres">
      <dgm:prSet presAssocID="{8676AE95-A54E-4037-ABAD-1482D7E64204}" presName="node" presStyleLbl="node1" presStyleIdx="5" presStyleCnt="7" custScaleX="174582" custScaleY="90139" custRadScaleRad="100453" custRadScaleInc="-1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845B9-5875-4EF4-8774-34CD195C4814}" type="pres">
      <dgm:prSet presAssocID="{8676AE95-A54E-4037-ABAD-1482D7E64204}" presName="dummy" presStyleCnt="0"/>
      <dgm:spPr/>
      <dgm:t>
        <a:bodyPr/>
        <a:lstStyle/>
        <a:p>
          <a:endParaRPr lang="en-US"/>
        </a:p>
      </dgm:t>
    </dgm:pt>
    <dgm:pt modelId="{0CDB9705-FD29-4D6B-9F26-C2F9E706C92C}" type="pres">
      <dgm:prSet presAssocID="{2EC2AC7B-ABC6-4D0B-A8A7-AAA5EF13078D}" presName="sibTrans" presStyleLbl="sibTrans2D1" presStyleIdx="5" presStyleCnt="7" custLinFactNeighborX="-5693" custLinFactNeighborY="-352"/>
      <dgm:spPr/>
      <dgm:t>
        <a:bodyPr/>
        <a:lstStyle/>
        <a:p>
          <a:endParaRPr lang="en-US"/>
        </a:p>
      </dgm:t>
    </dgm:pt>
    <dgm:pt modelId="{93320DA4-68D8-4360-B17A-512323DFC71F}" type="pres">
      <dgm:prSet presAssocID="{F5BECE48-21CA-49A8-A613-8CD3ABF47D97}" presName="node" presStyleLbl="node1" presStyleIdx="6" presStyleCnt="7" custScaleX="157332" custRadScaleRad="107563" custRadScaleInc="1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CFEF-06AE-4DD7-B74E-27EB0BF61C73}" type="pres">
      <dgm:prSet presAssocID="{F5BECE48-21CA-49A8-A613-8CD3ABF47D97}" presName="dummy" presStyleCnt="0"/>
      <dgm:spPr/>
      <dgm:t>
        <a:bodyPr/>
        <a:lstStyle/>
        <a:p>
          <a:endParaRPr lang="en-US"/>
        </a:p>
      </dgm:t>
    </dgm:pt>
    <dgm:pt modelId="{8E4B301B-4E62-49A2-B045-712D0D49EA63}" type="pres">
      <dgm:prSet presAssocID="{1F39FED2-1408-4A3A-A6D5-83C2FEA23A73}" presName="sibTrans" presStyleLbl="sibTrans2D1" presStyleIdx="6" presStyleCnt="7" custScaleX="101667" custScaleY="101171" custLinFactNeighborX="-2946" custLinFactNeighborY="-2452"/>
      <dgm:spPr/>
      <dgm:t>
        <a:bodyPr/>
        <a:lstStyle/>
        <a:p>
          <a:endParaRPr lang="en-US"/>
        </a:p>
      </dgm:t>
    </dgm:pt>
  </dgm:ptLst>
  <dgm:cxnLst>
    <dgm:cxn modelId="{44E5B50C-72BD-4E97-8FF0-0C4914653B92}" type="presOf" srcId="{EFA40D7A-F65A-47D0-964B-0A09623DB840}" destId="{8DE1C8B0-B601-408F-BC48-F81389C0313B}" srcOrd="0" destOrd="0" presId="urn:microsoft.com/office/officeart/2005/8/layout/radial6"/>
    <dgm:cxn modelId="{CE58F8CA-04CA-4F4E-97A5-A7DDC13C7556}" srcId="{5DDF230B-885F-4205-9688-D6EB3DC65F09}" destId="{98AE613A-FD48-406A-96FF-AC063C396AFF}" srcOrd="1" destOrd="0" parTransId="{F300710B-28B7-483D-9F54-CA8F6C9FB64D}" sibTransId="{EFA40D7A-F65A-47D0-964B-0A09623DB840}"/>
    <dgm:cxn modelId="{FB2B62C9-8315-4493-B695-64A3D9E6C31C}" type="presOf" srcId="{1F39FED2-1408-4A3A-A6D5-83C2FEA23A73}" destId="{8E4B301B-4E62-49A2-B045-712D0D49EA63}" srcOrd="0" destOrd="0" presId="urn:microsoft.com/office/officeart/2005/8/layout/radial6"/>
    <dgm:cxn modelId="{425C4CE9-612C-4E17-91DF-7CD81ADBB646}" type="presOf" srcId="{47A9E512-4BAB-4846-BC45-B9F733DBCED3}" destId="{4764475E-5B6C-46B9-AB5D-FBF34030FEB7}" srcOrd="0" destOrd="0" presId="urn:microsoft.com/office/officeart/2005/8/layout/radial6"/>
    <dgm:cxn modelId="{42118FCC-6509-4A8D-88B3-94BC34968B93}" type="presOf" srcId="{F5BECE48-21CA-49A8-A613-8CD3ABF47D97}" destId="{93320DA4-68D8-4360-B17A-512323DFC71F}" srcOrd="0" destOrd="0" presId="urn:microsoft.com/office/officeart/2005/8/layout/radial6"/>
    <dgm:cxn modelId="{6F470067-AF1A-4020-A4D3-18F6E710FD23}" type="presOf" srcId="{98AE613A-FD48-406A-96FF-AC063C396AFF}" destId="{31EAC023-1390-4F8C-A8CF-6BEC6E24365D}" srcOrd="0" destOrd="0" presId="urn:microsoft.com/office/officeart/2005/8/layout/radial6"/>
    <dgm:cxn modelId="{B574A140-81E0-4432-9160-E083AEDA2BB2}" type="presOf" srcId="{8676AE95-A54E-4037-ABAD-1482D7E64204}" destId="{6174A0BF-335A-43F8-97E5-5F139D62AE79}" srcOrd="0" destOrd="0" presId="urn:microsoft.com/office/officeart/2005/8/layout/radial6"/>
    <dgm:cxn modelId="{BDDD3E40-37D3-49A2-A197-4FF524EF8944}" type="presOf" srcId="{E14EFF0A-AAF9-4965-AC97-B1AA51236992}" destId="{327DCE46-225B-4D41-8361-38E618512742}" srcOrd="0" destOrd="0" presId="urn:microsoft.com/office/officeart/2005/8/layout/radial6"/>
    <dgm:cxn modelId="{C2628050-6462-4B58-89E9-9E78107CFDA5}" type="presOf" srcId="{E7FA1C54-E66B-4370-AC27-100820C7DA8F}" destId="{5F6FDAD2-72EB-405C-8094-5E2D24E4320E}" srcOrd="0" destOrd="0" presId="urn:microsoft.com/office/officeart/2005/8/layout/radial6"/>
    <dgm:cxn modelId="{20A14D7C-92E5-4066-8F4C-4591A4CF9605}" type="presOf" srcId="{B7738F4E-5AB1-4096-8E18-851F7C57F342}" destId="{9328C5E2-2186-49A8-B848-F8F2C0CF594E}" srcOrd="0" destOrd="0" presId="urn:microsoft.com/office/officeart/2005/8/layout/radial6"/>
    <dgm:cxn modelId="{456A5810-533D-4EB1-A085-BCCAAEF27CDA}" srcId="{5DDF230B-885F-4205-9688-D6EB3DC65F09}" destId="{E7FA1C54-E66B-4370-AC27-100820C7DA8F}" srcOrd="0" destOrd="0" parTransId="{6ED98B84-6C14-46B2-AF96-10DA0DB9BCA7}" sibTransId="{238BF406-ED8A-4B54-9B7A-48BCE046A06E}"/>
    <dgm:cxn modelId="{3FAD7D43-E099-45AD-BD6B-0088D9707845}" srcId="{5DDF230B-885F-4205-9688-D6EB3DC65F09}" destId="{575C0DA6-AFF9-4560-A776-98A4C913B43B}" srcOrd="2" destOrd="0" parTransId="{94637775-1385-4904-BAE4-FE72ECC59813}" sibTransId="{E14EFF0A-AAF9-4965-AC97-B1AA51236992}"/>
    <dgm:cxn modelId="{E545B849-ACCB-4CC7-8B2A-232C95419D36}" srcId="{5DDF230B-885F-4205-9688-D6EB3DC65F09}" destId="{F5BECE48-21CA-49A8-A613-8CD3ABF47D97}" srcOrd="6" destOrd="0" parTransId="{43D1F836-1B6D-489E-9A19-A4CB25CC95ED}" sibTransId="{1F39FED2-1408-4A3A-A6D5-83C2FEA23A73}"/>
    <dgm:cxn modelId="{9DC7D583-B05D-4D42-A100-09B1BC463802}" srcId="{5DDF230B-885F-4205-9688-D6EB3DC65F09}" destId="{8676AE95-A54E-4037-ABAD-1482D7E64204}" srcOrd="5" destOrd="0" parTransId="{C463D774-B373-4E64-B7C8-9EA768E18DD1}" sibTransId="{2EC2AC7B-ABC6-4D0B-A8A7-AAA5EF13078D}"/>
    <dgm:cxn modelId="{DFBD733A-DC5D-4AFA-A7A9-C9CAB285FCCF}" srcId="{5DDF230B-885F-4205-9688-D6EB3DC65F09}" destId="{222A6A58-2BC4-44B4-872B-6024C5AADB70}" srcOrd="3" destOrd="0" parTransId="{B53C3C7E-46DF-4E78-A6FD-8506F93B1007}" sibTransId="{A49A3CDB-F1A2-462A-90C2-5E5681B6D76E}"/>
    <dgm:cxn modelId="{72E4FFAF-2A6E-48FF-9176-9395C1F6E8AF}" type="presOf" srcId="{066942E6-6C50-43B1-A32B-16A84F7D7F27}" destId="{BFC1E3A0-247E-41D5-BD5F-3AF694EC2250}" srcOrd="0" destOrd="0" presId="urn:microsoft.com/office/officeart/2005/8/layout/radial6"/>
    <dgm:cxn modelId="{61DB028C-1041-4B3A-A4E9-DC0C82178048}" type="presOf" srcId="{575C0DA6-AFF9-4560-A776-98A4C913B43B}" destId="{260DEBD1-47EC-4D1E-9DF2-A5273FB38265}" srcOrd="0" destOrd="0" presId="urn:microsoft.com/office/officeart/2005/8/layout/radial6"/>
    <dgm:cxn modelId="{3D2C431E-C070-427B-8B5F-EFA85680A1E2}" type="presOf" srcId="{222A6A58-2BC4-44B4-872B-6024C5AADB70}" destId="{02D99F33-3CA1-4BBB-9004-002D7C511285}" srcOrd="0" destOrd="0" presId="urn:microsoft.com/office/officeart/2005/8/layout/radial6"/>
    <dgm:cxn modelId="{965F3362-BB86-4CFE-BBBE-4169FAD64358}" srcId="{5DDF230B-885F-4205-9688-D6EB3DC65F09}" destId="{B7738F4E-5AB1-4096-8E18-851F7C57F342}" srcOrd="4" destOrd="0" parTransId="{663BDFAA-10D7-4C7F-B12E-F3C910094865}" sibTransId="{066942E6-6C50-43B1-A32B-16A84F7D7F27}"/>
    <dgm:cxn modelId="{9F1269BA-CEBB-406B-93AB-77E52554423E}" srcId="{47A9E512-4BAB-4846-BC45-B9F733DBCED3}" destId="{5DDF230B-885F-4205-9688-D6EB3DC65F09}" srcOrd="0" destOrd="0" parTransId="{DDB1A9F4-E75D-405B-BAEC-3FDEDF70368E}" sibTransId="{5D6F5326-C440-4963-B724-FC483303556C}"/>
    <dgm:cxn modelId="{7F17D1B9-DF8C-478E-8E8C-03E4BC30D21D}" type="presOf" srcId="{A49A3CDB-F1A2-462A-90C2-5E5681B6D76E}" destId="{77770D58-2515-45D5-B546-7128CE36EA77}" srcOrd="0" destOrd="0" presId="urn:microsoft.com/office/officeart/2005/8/layout/radial6"/>
    <dgm:cxn modelId="{EDA229BB-1275-438D-AF5B-4639DACE064D}" type="presOf" srcId="{238BF406-ED8A-4B54-9B7A-48BCE046A06E}" destId="{4BC4E567-531C-404D-B388-97083E7A9AF3}" srcOrd="0" destOrd="0" presId="urn:microsoft.com/office/officeart/2005/8/layout/radial6"/>
    <dgm:cxn modelId="{D3048DD5-D6BB-4CAE-84A9-7B40E44E655E}" type="presOf" srcId="{5DDF230B-885F-4205-9688-D6EB3DC65F09}" destId="{07AC99B1-1219-45EF-97DF-5F73494CA71A}" srcOrd="0" destOrd="0" presId="urn:microsoft.com/office/officeart/2005/8/layout/radial6"/>
    <dgm:cxn modelId="{DA0C03B3-1CD4-4A06-96A4-AAB90D9B45BB}" type="presOf" srcId="{2EC2AC7B-ABC6-4D0B-A8A7-AAA5EF13078D}" destId="{0CDB9705-FD29-4D6B-9F26-C2F9E706C92C}" srcOrd="0" destOrd="0" presId="urn:microsoft.com/office/officeart/2005/8/layout/radial6"/>
    <dgm:cxn modelId="{CC0141A5-7E45-4795-B166-CDF5355BF828}" type="presParOf" srcId="{4764475E-5B6C-46B9-AB5D-FBF34030FEB7}" destId="{07AC99B1-1219-45EF-97DF-5F73494CA71A}" srcOrd="0" destOrd="0" presId="urn:microsoft.com/office/officeart/2005/8/layout/radial6"/>
    <dgm:cxn modelId="{9EA4340C-5655-437D-B594-C5013FA5B011}" type="presParOf" srcId="{4764475E-5B6C-46B9-AB5D-FBF34030FEB7}" destId="{5F6FDAD2-72EB-405C-8094-5E2D24E4320E}" srcOrd="1" destOrd="0" presId="urn:microsoft.com/office/officeart/2005/8/layout/radial6"/>
    <dgm:cxn modelId="{4FF07C36-D04A-438A-9D23-8FEC0E64D6B3}" type="presParOf" srcId="{4764475E-5B6C-46B9-AB5D-FBF34030FEB7}" destId="{D92BA123-53A2-4BCC-AECA-D8E23206D5C8}" srcOrd="2" destOrd="0" presId="urn:microsoft.com/office/officeart/2005/8/layout/radial6"/>
    <dgm:cxn modelId="{A2292F8B-3E54-4EB2-8F22-41F52F2904B4}" type="presParOf" srcId="{4764475E-5B6C-46B9-AB5D-FBF34030FEB7}" destId="{4BC4E567-531C-404D-B388-97083E7A9AF3}" srcOrd="3" destOrd="0" presId="urn:microsoft.com/office/officeart/2005/8/layout/radial6"/>
    <dgm:cxn modelId="{4C601365-51A4-4A8A-BF57-EE53FC4E840F}" type="presParOf" srcId="{4764475E-5B6C-46B9-AB5D-FBF34030FEB7}" destId="{31EAC023-1390-4F8C-A8CF-6BEC6E24365D}" srcOrd="4" destOrd="0" presId="urn:microsoft.com/office/officeart/2005/8/layout/radial6"/>
    <dgm:cxn modelId="{10F856D1-7439-4AE4-BC06-E1C4033DD9F7}" type="presParOf" srcId="{4764475E-5B6C-46B9-AB5D-FBF34030FEB7}" destId="{DE32C12A-4316-496A-B006-55844808A572}" srcOrd="5" destOrd="0" presId="urn:microsoft.com/office/officeart/2005/8/layout/radial6"/>
    <dgm:cxn modelId="{37C66010-719D-4980-92BB-8DB0225892F2}" type="presParOf" srcId="{4764475E-5B6C-46B9-AB5D-FBF34030FEB7}" destId="{8DE1C8B0-B601-408F-BC48-F81389C0313B}" srcOrd="6" destOrd="0" presId="urn:microsoft.com/office/officeart/2005/8/layout/radial6"/>
    <dgm:cxn modelId="{930AF525-8B22-4AA2-BD88-3CA009CFEF9C}" type="presParOf" srcId="{4764475E-5B6C-46B9-AB5D-FBF34030FEB7}" destId="{260DEBD1-47EC-4D1E-9DF2-A5273FB38265}" srcOrd="7" destOrd="0" presId="urn:microsoft.com/office/officeart/2005/8/layout/radial6"/>
    <dgm:cxn modelId="{9C729E1C-EBA1-4CBB-9C0B-A9E30604E891}" type="presParOf" srcId="{4764475E-5B6C-46B9-AB5D-FBF34030FEB7}" destId="{728FED4D-6C45-4328-9A97-5A99C7E2CC36}" srcOrd="8" destOrd="0" presId="urn:microsoft.com/office/officeart/2005/8/layout/radial6"/>
    <dgm:cxn modelId="{F77C117B-9E6F-4738-BCA5-69E32B23842B}" type="presParOf" srcId="{4764475E-5B6C-46B9-AB5D-FBF34030FEB7}" destId="{327DCE46-225B-4D41-8361-38E618512742}" srcOrd="9" destOrd="0" presId="urn:microsoft.com/office/officeart/2005/8/layout/radial6"/>
    <dgm:cxn modelId="{B3484889-EBE9-45C3-839B-4B828BECA71E}" type="presParOf" srcId="{4764475E-5B6C-46B9-AB5D-FBF34030FEB7}" destId="{02D99F33-3CA1-4BBB-9004-002D7C511285}" srcOrd="10" destOrd="0" presId="urn:microsoft.com/office/officeart/2005/8/layout/radial6"/>
    <dgm:cxn modelId="{B87D812A-92B6-4850-A5B9-F26300C01F31}" type="presParOf" srcId="{4764475E-5B6C-46B9-AB5D-FBF34030FEB7}" destId="{FE96A876-FC1B-4C2D-8B5E-5A0072A1F8AC}" srcOrd="11" destOrd="0" presId="urn:microsoft.com/office/officeart/2005/8/layout/radial6"/>
    <dgm:cxn modelId="{7247FB10-75A4-43B8-B942-FD0BF23201C9}" type="presParOf" srcId="{4764475E-5B6C-46B9-AB5D-FBF34030FEB7}" destId="{77770D58-2515-45D5-B546-7128CE36EA77}" srcOrd="12" destOrd="0" presId="urn:microsoft.com/office/officeart/2005/8/layout/radial6"/>
    <dgm:cxn modelId="{8C5CB508-6F67-4F71-8BF7-3806275CF729}" type="presParOf" srcId="{4764475E-5B6C-46B9-AB5D-FBF34030FEB7}" destId="{9328C5E2-2186-49A8-B848-F8F2C0CF594E}" srcOrd="13" destOrd="0" presId="urn:microsoft.com/office/officeart/2005/8/layout/radial6"/>
    <dgm:cxn modelId="{49C985A1-4005-481C-8514-5F4465328234}" type="presParOf" srcId="{4764475E-5B6C-46B9-AB5D-FBF34030FEB7}" destId="{D7C14177-DD18-4E10-9B9C-41ECC59DE03B}" srcOrd="14" destOrd="0" presId="urn:microsoft.com/office/officeart/2005/8/layout/radial6"/>
    <dgm:cxn modelId="{84B47E2C-05C2-481D-888E-CB7D2BD67BE0}" type="presParOf" srcId="{4764475E-5B6C-46B9-AB5D-FBF34030FEB7}" destId="{BFC1E3A0-247E-41D5-BD5F-3AF694EC2250}" srcOrd="15" destOrd="0" presId="urn:microsoft.com/office/officeart/2005/8/layout/radial6"/>
    <dgm:cxn modelId="{F7A5D01A-8F78-43A6-8F5F-42C1137811B8}" type="presParOf" srcId="{4764475E-5B6C-46B9-AB5D-FBF34030FEB7}" destId="{6174A0BF-335A-43F8-97E5-5F139D62AE79}" srcOrd="16" destOrd="0" presId="urn:microsoft.com/office/officeart/2005/8/layout/radial6"/>
    <dgm:cxn modelId="{22A726F3-7514-4A17-B1CF-594B93DE1CD9}" type="presParOf" srcId="{4764475E-5B6C-46B9-AB5D-FBF34030FEB7}" destId="{D44845B9-5875-4EF4-8774-34CD195C4814}" srcOrd="17" destOrd="0" presId="urn:microsoft.com/office/officeart/2005/8/layout/radial6"/>
    <dgm:cxn modelId="{BCF3C45D-6D2F-4C2F-B53B-641325F19122}" type="presParOf" srcId="{4764475E-5B6C-46B9-AB5D-FBF34030FEB7}" destId="{0CDB9705-FD29-4D6B-9F26-C2F9E706C92C}" srcOrd="18" destOrd="0" presId="urn:microsoft.com/office/officeart/2005/8/layout/radial6"/>
    <dgm:cxn modelId="{79456D8E-BC5E-43A3-9C1C-378C4CA95740}" type="presParOf" srcId="{4764475E-5B6C-46B9-AB5D-FBF34030FEB7}" destId="{93320DA4-68D8-4360-B17A-512323DFC71F}" srcOrd="19" destOrd="0" presId="urn:microsoft.com/office/officeart/2005/8/layout/radial6"/>
    <dgm:cxn modelId="{5D288CFD-7F45-4771-BD5F-E5FCBB02A941}" type="presParOf" srcId="{4764475E-5B6C-46B9-AB5D-FBF34030FEB7}" destId="{C938CFEF-06AE-4DD7-B74E-27EB0BF61C73}" srcOrd="20" destOrd="0" presId="urn:microsoft.com/office/officeart/2005/8/layout/radial6"/>
    <dgm:cxn modelId="{5D4DBF2E-B0B9-4E39-9C5B-BE6E12FC5AA4}" type="presParOf" srcId="{4764475E-5B6C-46B9-AB5D-FBF34030FEB7}" destId="{8E4B301B-4E62-49A2-B045-712D0D49EA6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6C3CC5-D29B-4342-A2AE-802B5BFD69C5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630228-579B-45A9-889E-818AEADC7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57912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mn-MN" sz="2200" b="1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200" b="1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АЛБАН ХЭРЭГ  ХӨТЛӨХ ЗААВАР </a:t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он</a:t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Төмөр замын цагдаагийн хэлтэс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200150"/>
            <a:ext cx="6172200" cy="12573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2100" b="1" dirty="0">
                <a:latin typeface="Times New Roman" pitchFamily="18" charset="0"/>
                <a:cs typeface="Times New Roman" pitchFamily="18" charset="0"/>
              </a:rPr>
              <a:t>БАРИМТ БИЧГИЙН БҮРДЛИЙН ТУХАЙ ОЙЛГОЛТ</a:t>
            </a:r>
            <a:r>
              <a:rPr lang="mn-MN" dirty="0">
                <a:latin typeface="Arial" pitchFamily="34" charset="0"/>
                <a:cs typeface="Arial" pitchFamily="34" charset="0"/>
              </a:rPr>
              <a:t/>
            </a:r>
            <a:br>
              <a:rPr lang="mn-MN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2457450"/>
            <a:ext cx="6172200" cy="3131820"/>
          </a:xfrm>
          <a:noFill/>
        </p:spPr>
        <p:txBody>
          <a:bodyPr vert="horz">
            <a:normAutofit/>
          </a:bodyPr>
          <a:lstStyle/>
          <a:p>
            <a:pPr algn="just">
              <a:buNone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		</a:t>
            </a:r>
            <a:r>
              <a:rPr lang="mn-MN" sz="3000" dirty="0">
                <a:latin typeface="Times New Roman" pitchFamily="18" charset="0"/>
                <a:cs typeface="Times New Roman" pitchFamily="18" charset="0"/>
              </a:rPr>
              <a:t>Баримт бичиг зохиож бүрдүүлэх, тэдгээрийг хуулийн хүчинтэй болгоход зайлшгүй шаардлагатай, хууль тогтоомж, стандартаар тогтоосон мэдээллийн элементийг хэлнэ.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816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308372"/>
          </a:xfrm>
        </p:spPr>
        <p:txBody>
          <a:bodyPr>
            <a:noAutofit/>
          </a:bodyPr>
          <a:lstStyle/>
          <a:p>
            <a:pPr algn="ctr"/>
            <a:r>
              <a:rPr lang="mn-MN" sz="1800" b="1" dirty="0">
                <a:latin typeface="Arial" pitchFamily="34" charset="0"/>
                <a:cs typeface="Arial" pitchFamily="34" charset="0"/>
              </a:rPr>
              <a:t>Баримт бичгийн бүрдлүүд -27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1657350"/>
            <a:ext cx="3543300" cy="4171950"/>
          </a:xfrm>
        </p:spPr>
        <p:txBody>
          <a:bodyPr>
            <a:normAutofit fontScale="47500" lnSpcReduction="20000"/>
          </a:bodyPr>
          <a:lstStyle/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 Төрийн сүлд, соёмбо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02. Бэлгэдэл ба барааны тэмдэг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03. Байгууллагын нэр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04.</a:t>
            </a:r>
            <a:r>
              <a:rPr lang="en-US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Баримт бичгийн нэр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05. Байгууллагын хаяг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06. Улсын бүртгэлийн дугаар</a:t>
            </a:r>
          </a:p>
          <a:p>
            <a:pPr marL="445770">
              <a:buNone/>
            </a:pPr>
            <a:r>
              <a:rPr lang="mn-MN" sz="31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07. Огноо</a:t>
            </a:r>
          </a:p>
          <a:p>
            <a:pPr marL="445770">
              <a:buNone/>
            </a:pP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08. Баримт бичгийн бүртгэлийн дугаар</a:t>
            </a:r>
          </a:p>
          <a:p>
            <a:pPr marL="445770">
              <a:buNone/>
            </a:pP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09. Баримт бичиг үйлдсэн газрын нэр</a:t>
            </a:r>
          </a:p>
          <a:p>
            <a:pPr marL="445770">
              <a:buNone/>
            </a:pP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10. Хариутай бичгийн огноо, дугаарын тэмдэглэл</a:t>
            </a:r>
          </a:p>
          <a:p>
            <a:pPr marL="445770">
              <a:buNone/>
            </a:pP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11. Баримт бичгийн нууцлалын тухай тэмдэглэл</a:t>
            </a:r>
          </a:p>
          <a:p>
            <a:pPr marL="445770">
              <a:buNone/>
            </a:pP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Харилцагч байгууллагын нэр, хаяг</a:t>
            </a:r>
          </a:p>
          <a:p>
            <a:pPr marL="445770">
              <a:buNone/>
            </a:pP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13. Удирдлагын заалт</a:t>
            </a:r>
            <a:endParaRPr lang="mn-MN" sz="285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657350"/>
            <a:ext cx="3600450" cy="4343400"/>
          </a:xfrm>
        </p:spPr>
        <p:txBody>
          <a:bodyPr>
            <a:normAutofit fontScale="47500" lnSpcReduction="20000"/>
          </a:bodyPr>
          <a:lstStyle/>
          <a:p>
            <a:pPr marL="488633" indent="-385763">
              <a:buNone/>
            </a:pPr>
            <a:r>
              <a:rPr lang="mn-M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14.  Тэргүү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15. Бичвэр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16. Хавсралтын тухай тэмдэглэл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17. Бичгийн хувийг илгээсэн тухай тэмдэглэл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18. Гарын үсэг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19. Тамга, тэмдэг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20. Баталсан тэмдэглэл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21. Зөвшөөрсөн тэмдэглэл</a:t>
            </a:r>
            <a:b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22.Санал өгсөн тухай тэмдэглэл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latin typeface="Arial" pitchFamily="34" charset="0"/>
                <a:cs typeface="Arial" pitchFamily="34" charset="0"/>
              </a:rPr>
              <a:t>23. Хуулбар үнэн болох тухай тэмдэглэл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24. Баримт бичиг боловсруулсан тухай тэмдэглэл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25. Шийдвэрлэсэн баримт бичгийг хөтлөх хэрэгт хадгалсан тухай тэмдэглэл</a:t>
            </a:r>
            <a:b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26. Баримт бичгийг байгууллагад хүлээн авсан тухай тэмдэглэл</a:t>
            </a:r>
            <a: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27. Санамжид байгаа мэдээллийг эрж хайх тэмдэглэл</a:t>
            </a:r>
            <a:r>
              <a:rPr lang="en-US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6034256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257300"/>
            <a:ext cx="6057900" cy="440055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...-ХЭВЛЭМЭЛ ХУУДАС ГЭДЭГ НЬ:</a:t>
            </a:r>
            <a:br>
              <a:rPr lang="mn-MN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latin typeface="Arial" pitchFamily="34" charset="0"/>
                <a:cs typeface="Arial" pitchFamily="34" charset="0"/>
              </a:rPr>
              <a:t>Стандартын бичгийн цаасан дээр баримт бичигт байх зарим бүрдлүүдийг урьдчилан тогтоосон байрлалд хэвлэлийн аргаар буулгасныг хэлнэ.</a:t>
            </a:r>
            <a:br>
              <a:rPr lang="mn-MN" sz="2400" dirty="0"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/Тамга, тэмдэг, хэвлэмэл хуудас хийлгэх, хэрэглэх тухай. МУЗГ-ын 2001 оны 41 дүгээр тогтоолыг үзээрэй/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8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hp\My Documents\alban bichig 2010.03.03\bolo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57251"/>
            <a:ext cx="6000750" cy="514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2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28901" y="857250"/>
          <a:ext cx="400049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972320" imgH="6648480" progId="AcroExch.Document.7">
                  <p:embed/>
                </p:oleObj>
              </mc:Choice>
              <mc:Fallback>
                <p:oleObj name="Acrobat Document" r:id="rId3" imgW="4972320" imgH="6648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857250"/>
                        <a:ext cx="4000499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53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523" y="1143000"/>
            <a:ext cx="6172200" cy="914400"/>
          </a:xfrm>
        </p:spPr>
        <p:txBody>
          <a:bodyPr>
            <a:noAutofit/>
          </a:bodyPr>
          <a:lstStyle/>
          <a:p>
            <a:pPr algn="ctr"/>
            <a:r>
              <a:rPr lang="mn-MN" sz="2100" dirty="0">
                <a:latin typeface="Arial" pitchFamily="34" charset="0"/>
                <a:cs typeface="Arial" pitchFamily="34" charset="0"/>
              </a:rPr>
              <a:t>Албан   хэрэг хөтлөлтийн үндсэн заавар </a:t>
            </a:r>
            <a:r>
              <a:rPr lang="mn-MN" sz="2400" dirty="0"/>
              <a:t/>
            </a:r>
            <a:br>
              <a:rPr lang="mn-MN" sz="2400" dirty="0"/>
            </a:b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857500"/>
            <a:ext cx="4800600" cy="181297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3050" y="2400303"/>
          <a:ext cx="6172200" cy="33146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74021"/>
                <a:gridCol w="3398179"/>
              </a:tblGrid>
              <a:tr h="859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Цаасны хэмжээ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А4, А5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</a:tr>
              <a:tr h="61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Дээд захаас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</a:t>
                      </a:r>
                      <a:r>
                        <a:rPr kumimoji="0" lang="mn-M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мм-ээс доошгүй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</a:tr>
              <a:tr h="61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Доод захаас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</a:t>
                      </a:r>
                      <a:r>
                        <a:rPr kumimoji="0" lang="mn-M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мм-ээс доошгүй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</a:tr>
              <a:tr h="61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Зүүн захаас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kumimoji="0" lang="mn-M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мм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</a:tr>
              <a:tr h="61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Баруун захаас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</a:t>
                      </a:r>
                      <a:r>
                        <a:rPr kumimoji="0" lang="mn-M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мм-ээс доошгүй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544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28700"/>
            <a:ext cx="61722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1181100" y="1771650"/>
            <a:ext cx="2743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uble Bracket 7"/>
          <p:cNvSpPr/>
          <p:nvPr/>
        </p:nvSpPr>
        <p:spPr>
          <a:xfrm>
            <a:off x="2895600" y="3814763"/>
            <a:ext cx="742950" cy="228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7468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85837"/>
            <a:ext cx="62484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438150" y="2157413"/>
            <a:ext cx="2914650" cy="742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4029075"/>
            <a:ext cx="2438400" cy="55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372100" y="4233863"/>
            <a:ext cx="6858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1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8000" cy="385763"/>
          </a:xfr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mn-M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Цаасны үндсэн тохиргоо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85875"/>
            <a:ext cx="59436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438400" y="1500188"/>
            <a:ext cx="45720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019175" y="2895600"/>
            <a:ext cx="291465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905000" y="1457325"/>
            <a:ext cx="1371600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uble Bracket 4"/>
          <p:cNvSpPr/>
          <p:nvPr/>
        </p:nvSpPr>
        <p:spPr>
          <a:xfrm>
            <a:off x="3086100" y="5029200"/>
            <a:ext cx="628650" cy="228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743075" y="3343275"/>
            <a:ext cx="3257550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1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56323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ТӨРИЙН АЛБАН ХЭРЭГ ХӨТЛӨЛТИЙН ЗААВАР БОЛОН БАРИМТ БИЧГИЙН СТАНДАРТЫН  ТУХАЙ ҮНДСЭН ОЙЛГОЛТУУД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371600"/>
            <a:ext cx="6414516" cy="4229100"/>
          </a:xfrm>
        </p:spPr>
        <p:txBody>
          <a:bodyPr>
            <a:normAutofit fontScale="90000"/>
          </a:bodyPr>
          <a:lstStyle/>
          <a:p>
            <a:pPr lvl="1" algn="ctr"/>
            <a:r>
              <a:rPr lang="mn-MN" sz="3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3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3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02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Баримт бичгийн огноо</a:t>
            </a:r>
            <a:br>
              <a:rPr lang="mn-MN" sz="202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02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02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Захирамжлалын баримт бичигт:</a:t>
            </a:r>
            <a:r>
              <a:rPr lang="en-US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en-US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    </a:t>
            </a:r>
            <a:r>
              <a:rPr lang="mn-MN" sz="2025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2010 оны 03 сарын 25 өдөр</a:t>
            </a:r>
            <a:br>
              <a:rPr lang="mn-MN" sz="2025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mn-MN" sz="2025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Гэрээ, санхүү, хяналт шалгалтын  холбогдолтой баримт бичигт:</a:t>
            </a:r>
            <a:br>
              <a:rPr lang="mn-MN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dirty="0">
                <a:latin typeface="+mj-lt"/>
                <a:cs typeface="Arial" pitchFamily="34" charset="0"/>
              </a:rPr>
              <a:t/>
            </a:r>
            <a:br>
              <a:rPr lang="mn-MN" sz="2025" dirty="0">
                <a:latin typeface="+mj-lt"/>
                <a:cs typeface="Arial" pitchFamily="34" charset="0"/>
              </a:rPr>
            </a:br>
            <a:r>
              <a:rPr lang="mn-MN" sz="2025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mn-MN" sz="2025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2010 оны 03 дугаар сарын 25</a:t>
            </a:r>
            <a:br>
              <a:rPr lang="mn-MN" sz="2025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mn-MN" sz="2025" b="1" dirty="0">
                <a:latin typeface="+mj-lt"/>
                <a:cs typeface="Arial" pitchFamily="34" charset="0"/>
              </a:rPr>
              <a:t/>
            </a:r>
            <a:br>
              <a:rPr lang="mn-MN" sz="2025" b="1" dirty="0">
                <a:latin typeface="+mj-lt"/>
                <a:cs typeface="Arial" pitchFamily="34" charset="0"/>
              </a:rPr>
            </a:br>
            <a:r>
              <a:rPr lang="mn-MN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Албан бичгийн огноог он, сар, өдөр гэсэн дарааллаар дараах байдлаар гараар бичнэ.</a:t>
            </a:r>
            <a:br>
              <a:rPr lang="mn-MN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2010.03.05</a:t>
            </a:r>
            <a:r>
              <a:rPr lang="mn-MN" sz="202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mn-MN" sz="202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mn-MN" sz="202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mn-MN" sz="2025" b="1" dirty="0">
                <a:latin typeface="+mj-lt"/>
                <a:cs typeface="Arial" pitchFamily="34" charset="0"/>
              </a:rPr>
              <a:t>1-9 ХҮРТЭЛ ТООГ 2 ОРОНТОЙ ТООГООР БИЧНЭ.</a:t>
            </a:r>
            <a:r>
              <a:rPr lang="mn-MN" sz="2025" dirty="0">
                <a:latin typeface="+mj-lt"/>
                <a:cs typeface="Arial" pitchFamily="34" charset="0"/>
              </a:rPr>
              <a:t/>
            </a:r>
            <a:br>
              <a:rPr lang="mn-MN" sz="2025" dirty="0">
                <a:latin typeface="+mj-lt"/>
                <a:cs typeface="Arial" pitchFamily="34" charset="0"/>
              </a:rPr>
            </a:br>
            <a:r>
              <a:rPr lang="en-US" sz="2025" dirty="0">
                <a:latin typeface="+mj-lt"/>
                <a:cs typeface="Arial" pitchFamily="34" charset="0"/>
              </a:rPr>
              <a:t/>
            </a:r>
            <a:br>
              <a:rPr lang="en-US" sz="2025" dirty="0">
                <a:latin typeface="+mj-lt"/>
                <a:cs typeface="Arial" pitchFamily="34" charset="0"/>
              </a:rPr>
            </a:br>
            <a:r>
              <a:rPr lang="mn-MN" sz="2025" dirty="0">
                <a:latin typeface="+mj-lt"/>
                <a:cs typeface="Arial" pitchFamily="34" charset="0"/>
              </a:rPr>
              <a:t/>
            </a:r>
            <a:br>
              <a:rPr lang="mn-MN" sz="2025" dirty="0">
                <a:latin typeface="+mj-lt"/>
                <a:cs typeface="Arial" pitchFamily="34" charset="0"/>
              </a:rPr>
            </a:br>
            <a:r>
              <a:rPr lang="en-US" sz="2025" dirty="0">
                <a:latin typeface="+mj-lt"/>
                <a:cs typeface="Arial" pitchFamily="34" charset="0"/>
              </a:rPr>
              <a:t/>
            </a:r>
            <a:br>
              <a:rPr lang="en-US" sz="2025" dirty="0">
                <a:latin typeface="+mj-lt"/>
                <a:cs typeface="Arial" pitchFamily="34" charset="0"/>
              </a:rPr>
            </a:br>
            <a:r>
              <a:rPr lang="mn-MN" sz="2025" dirty="0">
                <a:latin typeface="Arial" pitchFamily="34" charset="0"/>
                <a:cs typeface="Arial" pitchFamily="34" charset="0"/>
              </a:rPr>
              <a:t/>
            </a:r>
            <a:br>
              <a:rPr lang="mn-MN" sz="2025" dirty="0">
                <a:latin typeface="Arial" pitchFamily="34" charset="0"/>
                <a:cs typeface="Arial" pitchFamily="34" charset="0"/>
              </a:rPr>
            </a:b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20744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685800"/>
          </a:xfrm>
        </p:spPr>
        <p:txBody>
          <a:bodyPr>
            <a:normAutofit/>
          </a:bodyPr>
          <a:lstStyle/>
          <a:p>
            <a:pPr algn="ctr"/>
            <a:r>
              <a:rPr lang="mn-MN" sz="1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Баримт бичгийн бүртгэлийн дугаар </a:t>
            </a:r>
            <a:r>
              <a:rPr lang="en-US" sz="15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711" y="1393017"/>
            <a:ext cx="6482999" cy="4447016"/>
          </a:xfrm>
          <a:noFill/>
        </p:spPr>
        <p:txBody>
          <a:bodyPr>
            <a:noAutofit/>
          </a:bodyPr>
          <a:lstStyle/>
          <a:p>
            <a:r>
              <a:rPr lang="mn-MN" sz="1500" dirty="0">
                <a:latin typeface="Arial" pitchFamily="34" charset="0"/>
                <a:cs typeface="Arial" pitchFamily="34" charset="0"/>
              </a:rPr>
              <a:t>Албан бичгийн бүртгэлийн дугаар нь зохион байгуулалтын нэгжийн индекс, бүртгэлийн дугаараас бүрдэнэ.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	</a:t>
            </a: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lvl="7">
              <a:buNone/>
            </a:pP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№02/106 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		 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mn-MN" sz="1500" dirty="0">
                <a:latin typeface="Arial" pitchFamily="34" charset="0"/>
                <a:cs typeface="Arial" pitchFamily="34" charset="0"/>
              </a:rPr>
              <a:t>Байгууллагын зохион байгуулалтын нэгж нь индексжээгүй тохиолдолд зөвхөн бүртгэлийн дугаарыг бичнэ.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	</a:t>
            </a: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lvl="7">
              <a:buNone/>
            </a:pP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№106 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500" dirty="0">
                <a:latin typeface="Arial" pitchFamily="34" charset="0"/>
                <a:cs typeface="Arial" pitchFamily="34" charset="0"/>
              </a:rPr>
              <a:t>Зарим нэр төрлийн захирамжлалын баримт бичгийн бүртгэлийн дугаарыг дараах байдлаар бичнэ. 	 </a:t>
            </a: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Дугаар А/103 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               Дугаар Б/58</a:t>
            </a:r>
          </a:p>
          <a:p>
            <a:r>
              <a:rPr lang="mn-MN" sz="1500" dirty="0">
                <a:latin typeface="Arial" pitchFamily="34" charset="0"/>
                <a:cs typeface="Arial" pitchFamily="34" charset="0"/>
              </a:rPr>
              <a:t>Хамтарсан Захирамжлалын баримт бичигт -</a:t>
            </a: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Дугаар А-15/А-63</a:t>
            </a:r>
          </a:p>
          <a:p>
            <a:pPr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          			                          Албан бичигт -  </a:t>
            </a:r>
            <a:r>
              <a:rPr lang="mn-MN" sz="15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№106/151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77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028700"/>
            <a:ext cx="562356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mn-MN" sz="2400" b="1" dirty="0">
                <a:latin typeface="Arial" pitchFamily="34" charset="0"/>
                <a:cs typeface="Arial" pitchFamily="34" charset="0"/>
              </a:rPr>
              <a:t>ХАРИЛЦАГЧИЙН НЭР, ХАЯГ</a:t>
            </a:r>
            <a:br>
              <a:rPr lang="mn-MN" sz="2400" b="1" dirty="0">
                <a:latin typeface="Arial" pitchFamily="34" charset="0"/>
                <a:cs typeface="Arial" pitchFamily="34" charset="0"/>
              </a:rPr>
            </a:b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28800"/>
            <a:ext cx="6172200" cy="37719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mn-MN" sz="2400" dirty="0">
                <a:latin typeface="Arial" pitchFamily="34" charset="0"/>
                <a:cs typeface="Arial" pitchFamily="34" charset="0"/>
              </a:rPr>
              <a:t>Албан бичгийг байгууллага, түүний зохион байгуулалтын нэгж, албан тушаалтан болон хувь хүмүүсийн нэр дээр хаяглаж явуулна. </a:t>
            </a:r>
          </a:p>
          <a:p>
            <a:pPr algn="just"/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>
                <a:latin typeface="Arial" pitchFamily="34" charset="0"/>
                <a:cs typeface="Arial" pitchFamily="34" charset="0"/>
              </a:rPr>
              <a:t>Албан бичгийг байгууллагад хаяглахдаа түүний албан ёсны нэрийг бүтнээр бичнэ.</a:t>
            </a:r>
          </a:p>
          <a:p>
            <a:pPr algn="just">
              <a:buNone/>
            </a:pPr>
            <a:endParaRPr lang="mn-MN" sz="195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mn-MN" sz="1950" dirty="0">
                <a:latin typeface="Arial" pitchFamily="34" charset="0"/>
                <a:cs typeface="Arial" pitchFamily="34" charset="0"/>
              </a:rPr>
              <a:t>.</a:t>
            </a:r>
            <a:endParaRPr lang="en-US" sz="19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9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600200"/>
            <a:ext cx="6172200" cy="3993369"/>
          </a:xfrm>
          <a:noFill/>
        </p:spPr>
        <p:txBody>
          <a:bodyPr>
            <a:normAutofit fontScale="62500" lnSpcReduction="20000"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Ижил төрлийн үйл ажиллагаа явуулдаг, хэд хэдэн байгууллагад нэг утгатай албан бичгийг илгээхдээ байгууллагын нэрийг ерөнхий байдлаар бичиж болно. Жишээ нь: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		АЙМГУУДЫН ЗАСАГ ДАРГА НАРТ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Хэрэв албан бичгийг 4-өөс дээш байгууллагад илгээх бол явуулах бичиг бүрт зөвхөн тухайн харилцагчийн нэрийг бичнэ. Тэдгээр байгууллагын нэрсийн жагсаалтыг тусад нь үйлдэж, үлдэх хувьд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хавсаргана.</a:t>
            </a:r>
            <a:r>
              <a:rPr lang="mn-MN" i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106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s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857250"/>
            <a:ext cx="462915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90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00201" y="985837"/>
          <a:ext cx="6019800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972320" imgH="6682320" progId="AcroExch.Document.7">
                  <p:embed/>
                </p:oleObj>
              </mc:Choice>
              <mc:Fallback>
                <p:oleObj name="Acrobat Document" r:id="rId3" imgW="4972320" imgH="6682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985837"/>
                        <a:ext cx="6019800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34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914400"/>
          </a:xfrm>
          <a:noFill/>
        </p:spPr>
        <p:txBody>
          <a:bodyPr>
            <a:normAutofit fontScale="90000"/>
          </a:bodyPr>
          <a:lstStyle/>
          <a:p>
            <a:pPr lvl="0" algn="ctr"/>
            <a:r>
              <a:rPr lang="mn-MN" sz="2200" b="0" cap="all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mn-MN" sz="2200" cap="all" dirty="0" smtClean="0">
                <a:latin typeface="Arial" pitchFamily="34" charset="0"/>
                <a:cs typeface="Arial" pitchFamily="34" charset="0"/>
              </a:rPr>
              <a:t>өрийн албан хэрэг хөтлөлтийн үндсэн зааврыг мөрдүүлж хэрэглэхийн ач холбогдол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86800" cy="4648200"/>
          </a:xfrm>
          <a:noFill/>
        </p:spPr>
        <p:txBody>
          <a:bodyPr>
            <a:noAutofit/>
          </a:bodyPr>
          <a:lstStyle/>
          <a:p>
            <a:pPr lvl="0" algn="just"/>
            <a:r>
              <a:rPr lang="mn-MN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Албан бичгийн агуулга бүтэц, хэв загварыг ижилтгэх,</a:t>
            </a:r>
          </a:p>
          <a:p>
            <a:pPr algn="just">
              <a:buFont typeface="Wingdings" pitchFamily="2" charset="2"/>
              <a:buChar char="Ø"/>
            </a:pPr>
            <a:r>
              <a:rPr lang="mn-MN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Баримт бичигтэй ажиллах ажлын арга хэлбэрийг боловсронгуй болгох,</a:t>
            </a:r>
          </a:p>
          <a:p>
            <a:pPr lvl="0" algn="just"/>
            <a:r>
              <a:rPr lang="mn-MN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Албан хэрэгт  хөтлөгдөж буй баримт бичгийн эмх цэгц, хадгалалт ашиглалтыг сайжруулах,</a:t>
            </a:r>
          </a:p>
          <a:p>
            <a:pPr algn="just">
              <a:buFont typeface="Wingdings" pitchFamily="2" charset="2"/>
              <a:buChar char="Ø"/>
            </a:pPr>
            <a:r>
              <a:rPr lang="mn-MN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Төрийн албан хаагчдын албан бичиг боловсруулалтын түвшинг дээшлүүлэх, </a:t>
            </a:r>
          </a:p>
          <a:p>
            <a:pPr algn="just">
              <a:buFont typeface="Wingdings" pitchFamily="2" charset="2"/>
              <a:buChar char="Ø"/>
            </a:pPr>
            <a:endParaRPr lang="en-US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6125"/>
          </a:xfrm>
          <a:noFill/>
        </p:spPr>
        <p:txBody>
          <a:bodyPr/>
          <a:lstStyle/>
          <a:p>
            <a:pPr>
              <a:defRPr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Баримт бичгийг цахим хэлбэрээр боловсруулах, мэдээллийг хадгалах, эрж хайх, солилцох нөхцлийг бүрдүүлэх</a:t>
            </a:r>
          </a:p>
          <a:p>
            <a:pPr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Удирдлагын үйл ажиллагааг хөнгөн шуурхай, үр нөлөөтэй болгох</a:t>
            </a:r>
          </a:p>
          <a:p>
            <a:pPr>
              <a:defRPr/>
            </a:pP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Баримт бичгийг хуурамчаар үйлдэж ашиглахаас сэргийлэх</a:t>
            </a:r>
          </a:p>
          <a:p>
            <a:pPr>
              <a:defRPr/>
            </a:pP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Баримт бичиг зохиож хөтлөх бүх нийтийн соёлыг хэвшүүлэх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410200" y="5334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14600" y="5486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EC98E-9667-4157-B68E-21A1EA9D6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6DEC98E-9667-4157-B68E-21A1EA9D6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C6060-414F-4435-A00C-65434FDA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EDC6060-414F-4435-A00C-65434FDA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E2E3BF-679D-40DB-B1C0-22B211C9C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EE2E3BF-679D-40DB-B1C0-22B211C9C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878B8F-4EE8-40C3-A23D-45A6F914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5878B8F-4EE8-40C3-A23D-45A6F914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7E8BC-BAEA-47B5-9C39-B57D3C4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2A47E8BC-BAEA-47B5-9C39-B57D3C43F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BBCCB3-9DFF-42D7-A9DF-02948E168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4BBCCB3-9DFF-42D7-A9DF-02948E168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01E7BA-F447-4D1F-B1D8-1841188A9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501E7BA-F447-4D1F-B1D8-1841188A9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83412-A890-4560-89CA-777EB88BD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4D83412-A890-4560-89CA-777EB88BD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2BDE45-313E-44C0-871A-03F10FCB2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42BDE45-313E-44C0-871A-03F10FCB2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37288F-DDA3-4E3B-86D0-8EAE1BC8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9037288F-DDA3-4E3B-86D0-8EAE1BC8A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6DB132-5043-4AFD-A7E7-32B45FAD1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746DB132-5043-4AFD-A7E7-32B45FAD1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76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C698D-6E9A-4E05-89F6-4CF1EABB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FCC698D-6E9A-4E05-89F6-4CF1EABBE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832430-081C-4238-9369-C462ACB8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7832430-081C-4238-9369-C462ACB8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A19ABD-4505-4B99-AC50-83DC5C55F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3A19ABD-4505-4B99-AC50-83DC5C55F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091B3-64A6-4FC5-BAA4-D0932494C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5C091B3-64A6-4FC5-BAA4-D0932494C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952B1-F527-45E2-9CF6-2FB46731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1C3952B1-F527-45E2-9CF6-2FB46731B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2D642-4261-4926-A51C-FF22BF30B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932D642-4261-4926-A51C-FF22BF30B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29707-3363-49A4-A7EB-59012C817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3229707-3363-49A4-A7EB-59012C817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48226-440D-4BDD-AA5A-7632E640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7A48226-440D-4BDD-AA5A-7632E640D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BE26B-3FBE-4747-987E-9BA52C359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94BE26B-3FBE-4747-987E-9BA52C359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БАРИМТ БИЧГИЙН НЭР ТӨРӨЛ </a:t>
            </a:r>
            <a:br>
              <a:rPr lang="mn-MN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8077200" cy="4267200"/>
          </a:xfrm>
        </p:spPr>
        <p:txBody>
          <a:bodyPr>
            <a:normAutofit/>
          </a:bodyPr>
          <a:lstStyle/>
          <a:p>
            <a:pPr lvl="0" algn="l"/>
            <a:r>
              <a:rPr lang="mn-MN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нэр төрлийн баримт БИЧИГ ҮҮСДЭГ.</a:t>
            </a:r>
            <a:r>
              <a:rPr lang="mn-M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mn-M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Захирамжлалын 7</a:t>
            </a:r>
          </a:p>
          <a:p>
            <a:pPr lvl="0" algn="l">
              <a:buFont typeface="Wingdings" pitchFamily="2" charset="2"/>
              <a:buChar char="Ø"/>
            </a:pPr>
            <a:r>
              <a:rPr lang="mn-M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Зохион байгуулалтын 15</a:t>
            </a:r>
          </a:p>
          <a:p>
            <a:pPr lvl="0" algn="l">
              <a:buFont typeface="Wingdings" pitchFamily="2" charset="2"/>
              <a:buChar char="Ø"/>
            </a:pPr>
            <a:r>
              <a:rPr lang="mn-M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Мэдээлэл, лавлагааны 7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39000" cy="10668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mn-MN" sz="4000" b="1" dirty="0" smtClean="0">
                <a:effectLst/>
                <a:latin typeface="+mj-lt"/>
                <a:cs typeface="Arial" pitchFamily="34" charset="0"/>
              </a:rPr>
              <a:t>Захирамжлалын баримт бичиг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572000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mn-MN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Байгууллага, албан тушаалтнаас хууль тогтоомжид заасан эрх хэмжээний хүрээнд удирдлагын үндсэн чиг үүргээ хэрэгжүүлэх зорилгоор батлан гаргасан баримт бичгийг хэлнэ.</a:t>
            </a:r>
          </a:p>
          <a:p>
            <a:pPr algn="just"/>
            <a:r>
              <a:rPr lang="mn-MN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Захирамжлалын баримт бичиг нь дагаж мөрдөх, заавал биелүүлэх шинжийг өөртөө агуулна.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C99B1-1219-45EF-97DF-5F73494CA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7AC99B1-1219-45EF-97DF-5F73494CA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FDAD2-72EB-405C-8094-5E2D24E43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F6FDAD2-72EB-405C-8094-5E2D24E43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4E567-531C-404D-B388-97083E7A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C4E567-531C-404D-B388-97083E7A9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AC023-1390-4F8C-A8CF-6BEC6E24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1EAC023-1390-4F8C-A8CF-6BEC6E243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E1C8B0-B601-408F-BC48-F81389C03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8DE1C8B0-B601-408F-BC48-F81389C03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DEBD1-47EC-4D1E-9DF2-A5273FB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60DEBD1-47EC-4D1E-9DF2-A5273FB3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7DCE46-225B-4D41-8361-38E618512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27DCE46-225B-4D41-8361-38E618512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99F33-3CA1-4BBB-9004-002D7C511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02D99F33-3CA1-4BBB-9004-002D7C511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70D58-2515-45D5-B546-7128CE36E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77770D58-2515-45D5-B546-7128CE36E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8C5E2-2186-49A8-B848-F8F2C0CF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9328C5E2-2186-49A8-B848-F8F2C0CF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1E3A0-247E-41D5-BD5F-3AF694EC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FC1E3A0-247E-41D5-BD5F-3AF694EC2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4A0BF-335A-43F8-97E5-5F139D62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174A0BF-335A-43F8-97E5-5F139D62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B9705-FD29-4D6B-9F26-C2F9E706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0CDB9705-FD29-4D6B-9F26-C2F9E706C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20DA4-68D8-4360-B17A-512323DFC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93320DA4-68D8-4360-B17A-512323DFC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B301B-4E62-49A2-B045-712D0D49E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8E4B301B-4E62-49A2-B045-712D0D49E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438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Trek</vt:lpstr>
      <vt:lpstr>Acrobat Document</vt:lpstr>
      <vt:lpstr>  АЛБАН ХЭРЭГ  ХӨТЛӨХ ЗААВАР   2013 он   Төмөр замын цагдаагийн хэлтэс </vt:lpstr>
      <vt:lpstr>PowerPoint Presentation</vt:lpstr>
      <vt:lpstr>Төрийн албан хэрэг хөтлөлтийн үндсэн зааврыг мөрдүүлж хэрэглэхийн ач холбогдол </vt:lpstr>
      <vt:lpstr>PowerPoint Presentation</vt:lpstr>
      <vt:lpstr>PowerPoint Presentation</vt:lpstr>
      <vt:lpstr>PowerPoint Presentation</vt:lpstr>
      <vt:lpstr>БАРИМТ БИЧГИЙН НЭР ТӨРӨЛ     </vt:lpstr>
      <vt:lpstr>Захирамжлалын баримт бичиг</vt:lpstr>
      <vt:lpstr>PowerPoint Presentation</vt:lpstr>
      <vt:lpstr>БАРИМТ БИЧГИЙН БҮРДЛИЙН ТУХАЙ ОЙЛГОЛТ </vt:lpstr>
      <vt:lpstr>Баримт бичгийн бүрдлүүд -27</vt:lpstr>
      <vt:lpstr>...-ХЭВЛЭМЭЛ ХУУДАС ГЭДЭГ НЬ:  Стандартын бичгийн цаасан дээр баримт бичигт байх зарим бүрдлүүдийг урьдчилан тогтоосон байрлалд хэвлэлийн аргаар буулгасныг хэлнэ.  /Тамга, тэмдэг, хэвлэмэл хуудас хийлгэх, хэрэглэх тухай. МУЗГ-ын 2001 оны 41 дүгээр тогтоолыг үзээрэй/ </vt:lpstr>
      <vt:lpstr>PowerPoint Presentation</vt:lpstr>
      <vt:lpstr>PowerPoint Presentation</vt:lpstr>
      <vt:lpstr>Албан   хэрэг хөтлөлтийн үндсэн заавар  </vt:lpstr>
      <vt:lpstr>PowerPoint Presentation</vt:lpstr>
      <vt:lpstr>PowerPoint Presentation</vt:lpstr>
      <vt:lpstr>Цаасны үндсэн тохиргоо </vt:lpstr>
      <vt:lpstr>PowerPoint Presentation</vt:lpstr>
      <vt:lpstr>  Баримт бичгийн огноо  Захирамжлалын баримт бичигт:     2010 оны 03 сарын 25 өдөр  Гэрээ, санхүү, хяналт шалгалтын  холбогдолтой баримт бичигт:   2010 оны 03 дугаар сарын 25   Албан бичгийн огноог он, сар, өдөр гэсэн дарааллаар дараах байдлаар гараар бичнэ. 2010.03.05  1-9 ХҮРТЭЛ ТООГ 2 ОРОНТОЙ ТООГООР БИЧНЭ.     </vt:lpstr>
      <vt:lpstr>Баримт бичгийн бүртгэлийн дугаар  </vt:lpstr>
      <vt:lpstr>ХАРИЛЦАГЧИЙН НЭР, ХАЯГ 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munkhsuvd.g</dc:creator>
  <cp:lastModifiedBy>badrakh</cp:lastModifiedBy>
  <cp:revision>38</cp:revision>
  <dcterms:created xsi:type="dcterms:W3CDTF">2013-03-19T05:12:54Z</dcterms:created>
  <dcterms:modified xsi:type="dcterms:W3CDTF">2015-07-28T03:54:15Z</dcterms:modified>
</cp:coreProperties>
</file>